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9B_F3068271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C1_EF806265.xml" ContentType="application/vnd.ms-powerpoint.comments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  <p:sldMasterId id="2147483692" r:id="rId5"/>
    <p:sldMasterId id="2147483700" r:id="rId6"/>
    <p:sldMasterId id="2147483708" r:id="rId7"/>
    <p:sldMasterId id="2147483716" r:id="rId8"/>
    <p:sldMasterId id="2147483724" r:id="rId9"/>
    <p:sldMasterId id="2147483737" r:id="rId10"/>
    <p:sldMasterId id="2147483741" r:id="rId11"/>
    <p:sldMasterId id="2147483748" r:id="rId12"/>
    <p:sldMasterId id="2147483753" r:id="rId13"/>
    <p:sldMasterId id="2147483772" r:id="rId14"/>
    <p:sldMasterId id="2147483774" r:id="rId15"/>
  </p:sldMasterIdLst>
  <p:notesMasterIdLst>
    <p:notesMasterId r:id="rId28"/>
  </p:notesMasterIdLst>
  <p:sldIdLst>
    <p:sldId id="256" r:id="rId16"/>
    <p:sldId id="364" r:id="rId17"/>
    <p:sldId id="430" r:id="rId18"/>
    <p:sldId id="411" r:id="rId19"/>
    <p:sldId id="432" r:id="rId20"/>
    <p:sldId id="433" r:id="rId21"/>
    <p:sldId id="439" r:id="rId22"/>
    <p:sldId id="455" r:id="rId23"/>
    <p:sldId id="457" r:id="rId24"/>
    <p:sldId id="449" r:id="rId25"/>
    <p:sldId id="463" r:id="rId26"/>
    <p:sldId id="4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793D28-6AA8-B3A0-A021-FAEE61E03FFC}" name="Holbrook, David (CONTR)" initials="H(" userId="S::david.holbrook@lm.doe.gov::8bc5de92-8947-4cc5-951b-0078cf8281b6" providerId="AD"/>
  <p188:author id="{83B20436-A0D5-E851-B092-99BA97C69F1B}" name="Morse, Mike (CONTR)" initials="MM(" userId="S::Mike.Morse@lm.doe.gov::d2bbcadc-8baa-4edd-a45c-c7f8b2b6b119" providerId="AD"/>
  <p188:author id="{D3A09E4F-0D4B-327B-0443-BA9443F3C982}" name="Holbrook, David (CONTR)" initials="HD(" userId="S::David.Holbrook@lm.doe.gov::8bc5de92-8947-4cc5-951b-0078cf8281b6" providerId="AD"/>
  <p188:author id="{EDDE5B57-5C17-7D1A-90E1-E3F34028B1AB}" name="Parrish, Alexis-Marie" initials="PAM" userId="S::alexis-marie.parrish@lm.doe.gov::bae9184c-85a1-4ca1-92c0-5ba8eff2de6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t, Ron (CONTR)" initials="KR(" lastIdx="6" clrIdx="0">
    <p:extLst>
      <p:ext uri="{19B8F6BF-5375-455C-9EA6-DF929625EA0E}">
        <p15:presenceInfo xmlns:p15="http://schemas.microsoft.com/office/powerpoint/2012/main" userId="S::Ron.Kent@lm.doe.gov::8cfcb972-2406-442c-857d-0e685b9d37fe" providerId="AD"/>
      </p:ext>
    </p:extLst>
  </p:cmAuthor>
  <p:cmAuthor id="2" name="Johnson, Ray (CONTR)" initials="JR(" lastIdx="2" clrIdx="1">
    <p:extLst>
      <p:ext uri="{19B8F6BF-5375-455C-9EA6-DF929625EA0E}">
        <p15:presenceInfo xmlns:p15="http://schemas.microsoft.com/office/powerpoint/2012/main" userId="S::Ray.Johnson@lm.doe.gov::6628388f-c351-4bfc-8dec-e272d86982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E9A"/>
    <a:srgbClr val="0E1130"/>
    <a:srgbClr val="595959"/>
    <a:srgbClr val="294DC1"/>
    <a:srgbClr val="B5C212"/>
    <a:srgbClr val="44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comments/modernComment_19B_F306827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A0F224C-F20F-4B44-8AE8-4C90D2309520}" authorId="{CE793D28-6AA8-B3A0-A021-FAEE61E03FFC}" created="2024-08-01T18:40:43.46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77290097" sldId="411"/>
      <ac:spMk id="3" creationId="{A33C257D-A1CD-74D1-D759-88A5D02B0E80}"/>
      <ac:txMk cp="3" len="8">
        <ac:context len="21" hash="1551446176"/>
      </ac:txMk>
    </ac:txMkLst>
    <p188:txBody>
      <a:bodyPr/>
      <a:lstStyle/>
      <a:p>
        <a:r>
          <a:rPr lang="en-US"/>
          <a:t>add species selection to talk about 1) early succession species seed mix 2) mid/late succession seed mix and 3) collecting seeds from the site to grow transplants</a:t>
        </a:r>
      </a:p>
    </p188:txBody>
  </p188:cm>
</p188:cmLst>
</file>

<file path=ppt/comments/modernComment_1C1_EF8062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FF19D0-5C9C-4624-823F-A0FE5454047B}" authorId="{CE793D28-6AA8-B3A0-A021-FAEE61E03FFC}" created="2024-08-01T21:21:57.95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18168421" sldId="449"/>
      <ac:spMk id="2" creationId="{7717A4B1-E77F-88CC-5FF8-7BE29CD15836}"/>
    </ac:deMkLst>
    <p188:txBody>
      <a:bodyPr/>
      <a:lstStyle/>
      <a:p>
        <a:r>
          <a:rPr lang="en-US"/>
          <a:t>just for fun cost per acre
hydro seed = 7,000/acre
broadcast = 1100/acre
transplant = 3300/acre
Consider adding this math above as a hypothetical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63013-880A-4957-A712-9B10FC60BA6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7D4BC-77E7-48C3-ADED-5856D302A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12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7D4BC-77E7-48C3-ADED-5856D302AF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68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7D4BC-77E7-48C3-ADED-5856D302AF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7D4BC-77E7-48C3-ADED-5856D302AF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39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ESD- a land description to help determine land management WITH information like soil type and plant species </a:t>
            </a:r>
          </a:p>
          <a:p>
            <a:pPr rtl="0"/>
            <a:endParaRPr lang="en-US">
              <a:effectLst/>
              <a:latin typeface="-apple-system"/>
            </a:endParaRPr>
          </a:p>
          <a:p>
            <a:pPr rtl="0"/>
            <a:r>
              <a:rPr lang="en-US">
                <a:effectLst/>
                <a:latin typeface="-apple-system"/>
              </a:rPr>
              <a:t>The test pads were constructed with stockpile materials in 2007 -- BUT they contained no contamination</a:t>
            </a:r>
          </a:p>
          <a:p>
            <a:pPr rtl="0"/>
            <a:r>
              <a:rPr lang="en-US">
                <a:effectLst/>
                <a:latin typeface="-apple-system"/>
              </a:rPr>
              <a:t> </a:t>
            </a:r>
          </a:p>
          <a:p>
            <a:pPr rtl="0"/>
            <a:r>
              <a:rPr lang="en-US">
                <a:effectLst/>
                <a:latin typeface="-apple-system"/>
              </a:rPr>
              <a:t>The pilot test started in 2020 and is on the in-service disposal cell</a:t>
            </a:r>
          </a:p>
          <a:p>
            <a:pPr rtl="0"/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Three test plots (natural succession, enhanced revegetation, and a control), each 2.5 acres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FF0000"/>
              </a:solidFill>
              <a:latin typeface="Arial"/>
              <a:ea typeface="Microsoft JhengHe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FF0000"/>
              </a:solidFill>
              <a:latin typeface="Arial"/>
              <a:ea typeface="Microsoft JhengHe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*Include Emily picture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7D4BC-77E7-48C3-ADED-5856D302AF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2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7D4BC-77E7-48C3-ADED-5856D302AF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75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Fourwing Saltbush- ATCA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7D4BC-77E7-48C3-ADED-5856D302AF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97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ACHY- a great species that will be continued to be seeded</a:t>
            </a:r>
          </a:p>
          <a:p>
            <a:pPr marL="171450" indent="-171450">
              <a:buFontTx/>
              <a:buChar char="-"/>
            </a:pPr>
            <a:r>
              <a:rPr lang="en-US"/>
              <a:t>Hydroseeding helped show this </a:t>
            </a:r>
          </a:p>
          <a:p>
            <a:pPr marL="0" indent="0">
              <a:buFontTx/>
              <a:buNone/>
            </a:pPr>
            <a:endParaRPr lang="en-US"/>
          </a:p>
          <a:p>
            <a:pPr marL="0" indent="0">
              <a:buFontTx/>
              <a:buNone/>
            </a:pPr>
            <a:r>
              <a:rPr lang="en-US"/>
              <a:t>Tackifier- adhesive for material to stay down to establish &amp; for erosion reason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7D4BC-77E7-48C3-ADED-5856D302AF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26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Subsequent refined -- Taking note of what worked and didn’t work for future reference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7D4BC-77E7-48C3-ADED-5856D302AF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2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Findings support future plants planted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7D4BC-77E7-48C3-ADED-5856D302AF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47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1200" b="1">
                <a:latin typeface="Arial"/>
                <a:ea typeface="Microsoft JhengHei"/>
                <a:cs typeface="Arial"/>
              </a:rPr>
              <a:t>1. Hydro seeding</a:t>
            </a:r>
            <a:r>
              <a:rPr lang="en-US" sz="1050">
                <a:latin typeface="Georgia"/>
                <a:ea typeface="Microsoft JhengHei"/>
                <a:cs typeface="Arial"/>
              </a:rPr>
              <a:t>*</a:t>
            </a:r>
            <a:endParaRPr lang="en-US" sz="1200" b="1">
              <a:latin typeface="Arial"/>
              <a:ea typeface="Microsoft JhengHei"/>
              <a:cs typeface="Arial"/>
            </a:endParaRPr>
          </a:p>
          <a:p>
            <a:pPr algn="l">
              <a:buFontTx/>
              <a:buChar char="-"/>
            </a:pPr>
            <a:r>
              <a:rPr lang="en-US" sz="1200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$8,450 for only 6000 </a:t>
            </a:r>
            <a:r>
              <a:rPr lang="en-US" sz="1200" err="1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sqft</a:t>
            </a:r>
            <a:r>
              <a:rPr lang="en-US" sz="1200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 </a:t>
            </a:r>
            <a:endParaRPr lang="en-US" sz="1200">
              <a:solidFill>
                <a:srgbClr val="FF0000"/>
              </a:solidFill>
            </a:endParaRPr>
          </a:p>
          <a:p>
            <a:pPr algn="l">
              <a:buFontTx/>
              <a:buChar char="-"/>
            </a:pPr>
            <a:r>
              <a:rPr lang="en-US" sz="1200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For just one day </a:t>
            </a:r>
            <a:endParaRPr lang="en-US" sz="1200">
              <a:solidFill>
                <a:srgbClr val="FF0000"/>
              </a:solidFill>
            </a:endParaRPr>
          </a:p>
          <a:p>
            <a:pPr algn="l">
              <a:buFontTx/>
              <a:buChar char="-"/>
            </a:pPr>
            <a:r>
              <a:rPr lang="en-US" sz="1200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A trial test of 3 different mixtures</a:t>
            </a:r>
          </a:p>
          <a:p>
            <a:pPr marL="0" indent="0" algn="l">
              <a:buNone/>
            </a:pPr>
            <a:r>
              <a:rPr lang="en-US" sz="1200" b="1">
                <a:latin typeface="Arial"/>
                <a:ea typeface="Microsoft JhengHei"/>
                <a:cs typeface="Arial"/>
              </a:rPr>
              <a:t>2. Broadcast seeding</a:t>
            </a:r>
            <a:r>
              <a:rPr lang="en-US" sz="1050">
                <a:latin typeface="Georgia"/>
                <a:ea typeface="Microsoft JhengHei"/>
                <a:cs typeface="Arial"/>
              </a:rPr>
              <a:t>*</a:t>
            </a:r>
          </a:p>
          <a:p>
            <a:pPr algn="l">
              <a:buFontTx/>
              <a:buChar char="-"/>
            </a:pPr>
            <a:r>
              <a:rPr lang="en-US" sz="1200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$2,836.07 for the whole 2.5-acre plot</a:t>
            </a:r>
            <a:endParaRPr lang="en-US" sz="1200">
              <a:solidFill>
                <a:srgbClr val="00B050"/>
              </a:solidFill>
              <a:latin typeface="Arial"/>
              <a:ea typeface="Microsoft JhengHei"/>
              <a:cs typeface="Arial"/>
            </a:endParaRPr>
          </a:p>
          <a:p>
            <a:pPr algn="l">
              <a:buFontTx/>
              <a:buChar char="-"/>
            </a:pPr>
            <a:r>
              <a:rPr lang="en-US" sz="1200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Mix of seeds used in Spring 2023 &amp; 2024</a:t>
            </a:r>
          </a:p>
          <a:p>
            <a:pPr marL="0" indent="0" algn="l">
              <a:buNone/>
            </a:pPr>
            <a:r>
              <a:rPr lang="en-US" sz="1200" b="1">
                <a:latin typeface="Arial"/>
                <a:ea typeface="Microsoft JhengHei"/>
                <a:cs typeface="Arial"/>
              </a:rPr>
              <a:t>3. Transplanting</a:t>
            </a:r>
            <a:r>
              <a:rPr lang="en-US" sz="1050">
                <a:latin typeface="Georgia"/>
                <a:ea typeface="Microsoft JhengHei"/>
                <a:cs typeface="Arial"/>
              </a:rPr>
              <a:t>*</a:t>
            </a:r>
            <a:r>
              <a:rPr lang="en-US" sz="1200" b="1">
                <a:latin typeface="Arial"/>
                <a:ea typeface="Microsoft JhengHei"/>
                <a:cs typeface="Arial"/>
              </a:rPr>
              <a:t> </a:t>
            </a:r>
            <a:endParaRPr lang="en-US" sz="1200" b="1"/>
          </a:p>
          <a:p>
            <a:pPr algn="l">
              <a:buFontTx/>
              <a:buChar char="-"/>
            </a:pPr>
            <a:r>
              <a:rPr lang="en-US" sz="1200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$8,200 for 500 plants </a:t>
            </a:r>
          </a:p>
          <a:p>
            <a:pPr algn="l">
              <a:buFontTx/>
              <a:buChar char="-"/>
            </a:pPr>
            <a:r>
              <a:rPr lang="en-US" sz="1200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Installed through the dates of August 2023, July 2024, and September 2024</a:t>
            </a:r>
          </a:p>
          <a:p>
            <a:pPr marL="0" indent="0" algn="l">
              <a:buNone/>
            </a:pPr>
            <a:r>
              <a:rPr lang="en-US" sz="1200" b="1">
                <a:latin typeface="Arial"/>
                <a:ea typeface="Microsoft JhengHei"/>
                <a:cs typeface="Arial"/>
              </a:rPr>
              <a:t>4. Pore water extraction @Rifle </a:t>
            </a:r>
            <a:endParaRPr lang="en-US" sz="1200" b="1"/>
          </a:p>
          <a:p>
            <a:pPr algn="l">
              <a:buFontTx/>
              <a:buChar char="-"/>
            </a:pPr>
            <a:r>
              <a:rPr lang="en-US" sz="1200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Includes pumping and evaporating </a:t>
            </a:r>
            <a:endParaRPr lang="en-US" sz="1200">
              <a:solidFill>
                <a:srgbClr val="FF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7D4BC-77E7-48C3-ADED-5856D302AF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07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svg"/><Relationship Id="rId4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36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6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vers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3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7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cker, Title, and 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14B7E-C800-4FEE-A4A8-303B1E4EF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0BD4284-A8C2-4515-8CD1-8B18C24178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2" y="433183"/>
            <a:ext cx="10150231" cy="40005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marL="0" indent="0">
              <a:buNone/>
              <a:defRPr lang="en-US" sz="1800" i="1" kern="1200" dirty="0" smtClean="0">
                <a:solidFill>
                  <a:srgbClr val="00499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kicker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3B8610-1594-481E-8475-B62E6CC0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838334"/>
            <a:ext cx="10150231" cy="90253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5A9C7E-799E-4EB6-BF2E-38478A031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40869"/>
            <a:ext cx="10150231" cy="44527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16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232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69D41B-3C34-4B88-9046-E9A68409A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390104"/>
            <a:ext cx="4710545" cy="478685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6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8367E39-AFFC-46AF-81D5-4B0B5FE64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6720" y="1390106"/>
            <a:ext cx="4710545" cy="478685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6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15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35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F97D62-EE46-43A1-81C2-D34F5B11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33510"/>
            <a:ext cx="9599063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0384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420" y="571227"/>
            <a:ext cx="11567160" cy="589009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6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7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351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4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09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CEFC-7B72-461B-A055-F6458489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24"/>
            <a:ext cx="10150231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B654D-DF99-4124-A66C-2CF3F940A9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90118"/>
            <a:ext cx="10150231" cy="48040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6C45C9-55F5-476F-9EC3-B6E7143F4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80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vers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48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67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cker, 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8200" y="433183"/>
            <a:ext cx="10150231" cy="40005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marL="0" indent="0">
              <a:buNone/>
              <a:defRPr lang="en-US" sz="2400" i="1" kern="1200" dirty="0" smtClean="0">
                <a:solidFill>
                  <a:srgbClr val="00499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kicker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3F4ACF-091D-434F-8A5C-EB7F1FCD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334"/>
            <a:ext cx="10150231" cy="90253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F4D9F7-7B12-42F5-ABB1-3F0E156EEC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40868"/>
            <a:ext cx="10150231" cy="44527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14B7E-C800-4FEE-A4A8-303B1E4EF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278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390124"/>
            <a:ext cx="4710545" cy="47868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A0EF2-489B-499B-83C8-A067B8FEE59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26718" y="1390124"/>
            <a:ext cx="4710545" cy="47868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CB589D-D769-4760-BF37-AD5D343F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30"/>
            <a:ext cx="9599063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78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CEFC-7B72-461B-A055-F6458489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33524"/>
            <a:ext cx="10150231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B654D-DF99-4124-A66C-2CF3F940A9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2" y="1390118"/>
            <a:ext cx="10150231" cy="48040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16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6C45C9-55F5-476F-9EC3-B6E7143F4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2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2420" y="571225"/>
            <a:ext cx="11567160" cy="58900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34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59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4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9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6C45C9-55F5-476F-9EC3-B6E7143F4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BAEEF0-D7C4-4B58-9EA0-19FF27D6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20"/>
            <a:ext cx="10150231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3B213C-7B83-4260-8816-BBD9721F7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114"/>
            <a:ext cx="10150231" cy="48041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371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vers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48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79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cker, Title, and 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14B7E-C800-4FEE-A4A8-303B1E4EF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0BD4284-A8C2-4515-8CD1-8B18C24178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433183"/>
            <a:ext cx="10150231" cy="40005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marL="0" indent="0">
              <a:buNone/>
              <a:defRPr lang="en-US" sz="2400" i="1" kern="1200" dirty="0" smtClean="0">
                <a:solidFill>
                  <a:srgbClr val="00499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kicker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3B8610-1594-481E-8475-B62E6CC0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334"/>
            <a:ext cx="10150231" cy="90253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5A9C7E-799E-4EB6-BF2E-38478A031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0868"/>
            <a:ext cx="10150231" cy="44527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166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69D41B-3C34-4B88-9046-E9A68409A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0104"/>
            <a:ext cx="4710545" cy="47868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8367E39-AFFC-46AF-81D5-4B0B5FE64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6718" y="1390104"/>
            <a:ext cx="4710545" cy="47868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F97D62-EE46-43A1-81C2-D34F5B11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10"/>
            <a:ext cx="9599063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0162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420" y="571225"/>
            <a:ext cx="11567160" cy="58900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389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4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1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vers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3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51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CEFC-7B72-461B-A055-F6458489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24"/>
            <a:ext cx="10150231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B654D-DF99-4124-A66C-2CF3F940A9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90118"/>
            <a:ext cx="10150231" cy="48040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6C45C9-55F5-476F-9EC3-B6E7143F4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97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vers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48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59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cker, 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8200" y="433183"/>
            <a:ext cx="10150231" cy="40005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marL="0" indent="0">
              <a:buNone/>
              <a:defRPr lang="en-US" sz="2400" i="1" kern="1200" dirty="0" smtClean="0">
                <a:solidFill>
                  <a:srgbClr val="00499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kicker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3F4ACF-091D-434F-8A5C-EB7F1FCD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334"/>
            <a:ext cx="10150231" cy="90253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F4D9F7-7B12-42F5-ABB1-3F0E156EEC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40868"/>
            <a:ext cx="10150231" cy="44527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14B7E-C800-4FEE-A4A8-303B1E4EF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5604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390124"/>
            <a:ext cx="4710545" cy="47868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A0EF2-489B-499B-83C8-A067B8FEE59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26718" y="1390124"/>
            <a:ext cx="4710545" cy="47868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CB589D-D769-4760-BF37-AD5D343F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30"/>
            <a:ext cx="9599063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94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2420" y="571225"/>
            <a:ext cx="11567160" cy="58900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70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737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A6E78-37F8-B0E2-EA2D-A1C5C67D4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1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Content + Text Boxes Slide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21335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23" name="Parallelogram 22">
            <a:extLst>
              <a:ext uri="{FF2B5EF4-FFF2-40B4-BE49-F238E27FC236}">
                <a16:creationId xmlns:a16="http://schemas.microsoft.com/office/drawing/2014/main" id="{271AF5C9-18AC-6B2B-AA06-E7169F82EDDF}"/>
              </a:ext>
            </a:extLst>
          </p:cNvPr>
          <p:cNvSpPr/>
          <p:nvPr/>
        </p:nvSpPr>
        <p:spPr>
          <a:xfrm>
            <a:off x="1143924" y="4369409"/>
            <a:ext cx="1489505" cy="871415"/>
          </a:xfrm>
          <a:prstGeom prst="parallelogram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B6B1AD6F-E408-7D9F-61DE-4F69E8B67B4B}"/>
              </a:ext>
            </a:extLst>
          </p:cNvPr>
          <p:cNvSpPr/>
          <p:nvPr/>
        </p:nvSpPr>
        <p:spPr>
          <a:xfrm>
            <a:off x="2495776" y="4369409"/>
            <a:ext cx="1489505" cy="871415"/>
          </a:xfrm>
          <a:prstGeom prst="parallelogram">
            <a:avLst/>
          </a:prstGeom>
          <a:solidFill>
            <a:srgbClr val="1E39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34CDDE-4A57-8B50-3FF1-27C78E9A83C4}"/>
              </a:ext>
            </a:extLst>
          </p:cNvPr>
          <p:cNvSpPr/>
          <p:nvPr/>
        </p:nvSpPr>
        <p:spPr>
          <a:xfrm>
            <a:off x="3849348" y="4369409"/>
            <a:ext cx="1489505" cy="871415"/>
          </a:xfrm>
          <a:prstGeom prst="parallelogram">
            <a:avLst/>
          </a:prstGeom>
          <a:solidFill>
            <a:srgbClr val="18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5F39ED47-7A85-18CD-2F9C-7C61457E391B}"/>
              </a:ext>
            </a:extLst>
          </p:cNvPr>
          <p:cNvSpPr/>
          <p:nvPr/>
        </p:nvSpPr>
        <p:spPr>
          <a:xfrm>
            <a:off x="5198097" y="4369409"/>
            <a:ext cx="1489505" cy="871415"/>
          </a:xfrm>
          <a:prstGeom prst="parallelogram">
            <a:avLst/>
          </a:prstGeom>
          <a:solidFill>
            <a:srgbClr val="1426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4BF4626B-4098-1061-1CEF-3E6D4896CB4F}"/>
              </a:ext>
            </a:extLst>
          </p:cNvPr>
          <p:cNvSpPr/>
          <p:nvPr/>
        </p:nvSpPr>
        <p:spPr>
          <a:xfrm>
            <a:off x="6549949" y="4369409"/>
            <a:ext cx="1489505" cy="871415"/>
          </a:xfrm>
          <a:prstGeom prst="parallelogram">
            <a:avLst/>
          </a:prstGeom>
          <a:solidFill>
            <a:srgbClr val="1920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09152B5E-FE19-B5B3-3FB2-B9A424883136}"/>
              </a:ext>
            </a:extLst>
          </p:cNvPr>
          <p:cNvSpPr/>
          <p:nvPr/>
        </p:nvSpPr>
        <p:spPr>
          <a:xfrm>
            <a:off x="7900418" y="4369408"/>
            <a:ext cx="1489505" cy="871415"/>
          </a:xfrm>
          <a:prstGeom prst="parallelogram">
            <a:avLst/>
          </a:prstGeom>
          <a:solidFill>
            <a:srgbClr val="1217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F0677BDB-9457-9C12-3F99-18383B59EBDA}"/>
              </a:ext>
            </a:extLst>
          </p:cNvPr>
          <p:cNvSpPr/>
          <p:nvPr/>
        </p:nvSpPr>
        <p:spPr>
          <a:xfrm>
            <a:off x="9244013" y="4369408"/>
            <a:ext cx="1489505" cy="871415"/>
          </a:xfrm>
          <a:prstGeom prst="parallelogram">
            <a:avLst/>
          </a:prstGeom>
          <a:solidFill>
            <a:srgbClr val="0E11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876EFBC-5550-15BF-A4EA-BB839D0A639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372820" y="4425720"/>
            <a:ext cx="1065580" cy="67051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EEF099B-18A7-B8DC-2CB0-1EF6A03AA41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690805" y="4425720"/>
            <a:ext cx="1065580" cy="67051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FEB49AA-A317-48FC-D59F-77367BA2A7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8244" y="4428978"/>
            <a:ext cx="1065580" cy="67051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9B117F2-C1C8-4078-F16B-47B792E6444C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402534" y="4425450"/>
            <a:ext cx="1065580" cy="67051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0A1DB1B3-E0CE-7E08-533D-F3B78785386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720519" y="4425450"/>
            <a:ext cx="1065580" cy="67051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208A39EA-B563-78C4-6DD7-496926427BE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107958" y="4428708"/>
            <a:ext cx="1065580" cy="67051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CF3846F-3AF1-4CCC-4585-3A046A9DD669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462638" y="4436621"/>
            <a:ext cx="1065580" cy="67051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8FDF78-37BD-31BD-501F-B0789CA6C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34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Boxes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21335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23" name="Parallelogram 22">
            <a:extLst>
              <a:ext uri="{FF2B5EF4-FFF2-40B4-BE49-F238E27FC236}">
                <a16:creationId xmlns:a16="http://schemas.microsoft.com/office/drawing/2014/main" id="{F6234738-A63D-AFAE-E98B-9C27F4B6C420}"/>
              </a:ext>
            </a:extLst>
          </p:cNvPr>
          <p:cNvSpPr/>
          <p:nvPr/>
        </p:nvSpPr>
        <p:spPr>
          <a:xfrm>
            <a:off x="884302" y="3938336"/>
            <a:ext cx="2173705" cy="1953126"/>
          </a:xfrm>
          <a:prstGeom prst="parallelogram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8C702DA8-1681-2C6F-3298-744A164C513D}"/>
              </a:ext>
            </a:extLst>
          </p:cNvPr>
          <p:cNvSpPr/>
          <p:nvPr/>
        </p:nvSpPr>
        <p:spPr>
          <a:xfrm>
            <a:off x="2881544" y="3938336"/>
            <a:ext cx="2173705" cy="1953126"/>
          </a:xfrm>
          <a:prstGeom prst="parallelogram">
            <a:avLst/>
          </a:prstGeom>
          <a:solidFill>
            <a:srgbClr val="1A30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01A82C1-87E8-EF19-3571-18DE70371CA4}"/>
              </a:ext>
            </a:extLst>
          </p:cNvPr>
          <p:cNvSpPr/>
          <p:nvPr/>
        </p:nvSpPr>
        <p:spPr>
          <a:xfrm>
            <a:off x="4878786" y="3938336"/>
            <a:ext cx="2173705" cy="1953126"/>
          </a:xfrm>
          <a:prstGeom prst="parallelogram">
            <a:avLst/>
          </a:prstGeom>
          <a:solidFill>
            <a:srgbClr val="1426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A1DE4BF6-2360-AFE7-ABA5-B85DB13A2D90}"/>
              </a:ext>
            </a:extLst>
          </p:cNvPr>
          <p:cNvSpPr/>
          <p:nvPr/>
        </p:nvSpPr>
        <p:spPr>
          <a:xfrm>
            <a:off x="6876028" y="3938336"/>
            <a:ext cx="2173705" cy="1953126"/>
          </a:xfrm>
          <a:prstGeom prst="parallelogram">
            <a:avLst/>
          </a:prstGeom>
          <a:solidFill>
            <a:srgbClr val="0D19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02CA0E9-3F56-15D7-6696-CA8DB1FB3A5C}"/>
              </a:ext>
            </a:extLst>
          </p:cNvPr>
          <p:cNvSpPr/>
          <p:nvPr/>
        </p:nvSpPr>
        <p:spPr>
          <a:xfrm>
            <a:off x="8816972" y="3938336"/>
            <a:ext cx="2173705" cy="1953126"/>
          </a:xfrm>
          <a:prstGeom prst="parallelogram">
            <a:avLst/>
          </a:prstGeom>
          <a:solidFill>
            <a:srgbClr val="1217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CF9F5CE-A915-44E3-AB7E-1F92BC96AB5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101831" y="4334727"/>
            <a:ext cx="1738645" cy="1160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B32F92F-BA02-5404-2957-B2227DFF52C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114305" y="4334727"/>
            <a:ext cx="1738645" cy="1160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5CABCE6-1AB5-72C8-8F5F-AF86958D9E8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137383" y="4334727"/>
            <a:ext cx="1738645" cy="1160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9CE4CEB-F35C-25B4-E811-A09EB2718D9A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149857" y="4334727"/>
            <a:ext cx="1738645" cy="1160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8CFB226-EB19-256E-289B-0BAB676D9AF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079642" y="4334727"/>
            <a:ext cx="1738645" cy="1160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3E04C-CBF5-C810-CE5D-B40E22047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62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Statistical style slide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06400" y="1447800"/>
            <a:ext cx="11379200" cy="99059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1800"/>
            </a:lvl1pPr>
            <a:lvl2pPr marL="287338" indent="0">
              <a:buClr>
                <a:srgbClr val="213E9A"/>
              </a:buClr>
              <a:buNone/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r>
              <a:rPr lang="en-US" dirty="0"/>
              <a:t>This slide can be used to display statistics, results, or comparisons.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cxnSp>
        <p:nvCxnSpPr>
          <p:cNvPr id="6" name="line">
            <a:extLst>
              <a:ext uri="{FF2B5EF4-FFF2-40B4-BE49-F238E27FC236}">
                <a16:creationId xmlns:a16="http://schemas.microsoft.com/office/drawing/2014/main" id="{145FA81A-1E52-4DD3-10BD-8788D23DC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24800" y="3429000"/>
            <a:ext cx="0" cy="1863436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06004D4-97F2-A4B1-DA52-B183898466E5}"/>
              </a:ext>
            </a:extLst>
          </p:cNvPr>
          <p:cNvSpPr/>
          <p:nvPr/>
        </p:nvSpPr>
        <p:spPr>
          <a:xfrm>
            <a:off x="626684" y="2454206"/>
            <a:ext cx="2969051" cy="591015"/>
          </a:xfrm>
          <a:prstGeom prst="parallelogram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GB" sz="11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F383BED8-2B4F-35A0-3437-2533A9E530B0}"/>
              </a:ext>
            </a:extLst>
          </p:cNvPr>
          <p:cNvSpPr/>
          <p:nvPr/>
        </p:nvSpPr>
        <p:spPr>
          <a:xfrm>
            <a:off x="4497833" y="2454205"/>
            <a:ext cx="2969051" cy="591015"/>
          </a:xfrm>
          <a:prstGeom prst="parallelogram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GB" sz="11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4B05820-7DDD-E0FF-4C22-E5B620E167D2}"/>
              </a:ext>
            </a:extLst>
          </p:cNvPr>
          <p:cNvSpPr/>
          <p:nvPr/>
        </p:nvSpPr>
        <p:spPr>
          <a:xfrm>
            <a:off x="8368983" y="2441802"/>
            <a:ext cx="2969051" cy="591015"/>
          </a:xfrm>
          <a:prstGeom prst="parallelogram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GB" sz="11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CBE31A4A-E688-0196-B76C-224D523FF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962400" y="3429000"/>
            <a:ext cx="0" cy="1863436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69968B6-9DDC-A4F6-BB70-E6C3B5C294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3694985"/>
            <a:ext cx="2486186" cy="82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0261E83-CFAF-0C9C-BABC-2E89C0BFCDB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25045" y="3677421"/>
            <a:ext cx="2486186" cy="82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23E213-698B-3C3B-6695-221395EA21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601032" y="3654689"/>
            <a:ext cx="2486186" cy="82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906D52-6219-4CFE-58E7-CFAAD03A2B0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799" y="2586389"/>
            <a:ext cx="2486186" cy="4464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A9096F6-B743-BFEC-A4E7-EC498B2F760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39265" y="2586389"/>
            <a:ext cx="2486186" cy="4464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8DA36D9-F3C4-E2B1-538C-DED3C5D144F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610627" y="2573828"/>
            <a:ext cx="2486186" cy="4464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Replace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307D04D-E043-CD85-A08F-891B4EAA7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8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cker, 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8202" y="433183"/>
            <a:ext cx="10150231" cy="40005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marL="0" indent="0">
              <a:buNone/>
              <a:defRPr lang="en-US" sz="1800" i="1" kern="1200" dirty="0" smtClean="0">
                <a:solidFill>
                  <a:srgbClr val="00499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kicker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3F4ACF-091D-434F-8A5C-EB7F1FCD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838334"/>
            <a:ext cx="10150231" cy="90253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F4D9F7-7B12-42F5-ABB1-3F0E156EEC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2" y="1740869"/>
            <a:ext cx="10150231" cy="44527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16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14B7E-C800-4FEE-A4A8-303B1E4EF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76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A0FD929-9E23-DE16-D4BC-47A39F5DF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800" y="6130945"/>
            <a:ext cx="2981325" cy="4635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74A1A-BA28-B600-F54B-D9C33F3A3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5474DA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04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-30480" y="5715001"/>
            <a:ext cx="1225296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5673F01B-A89A-1F0D-EF4E-8EF52314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551" y="381002"/>
            <a:ext cx="8046898" cy="472439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D945621-D360-691F-1F4B-404E0B9C7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67401"/>
            <a:ext cx="12192000" cy="990599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rgbClr val="19204C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328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A01929A-9861-6F17-F47F-CA6C697F2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CAE0A0-C97D-EF02-837D-87E0C1441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94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3"/>
            <a:ext cx="10515600" cy="1004887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16C30DFB-D6A0-6EC3-CE96-283AB94DBF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FAC505-92FD-6012-3247-0CC4A1DAF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290" y="6377091"/>
            <a:ext cx="2309510" cy="35424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1B1D26-8F14-AB21-B0EF-E44C1DE46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46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7088C1D-85EF-A079-7BB8-153219D83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290" y="6377091"/>
            <a:ext cx="2309510" cy="3542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E338E-1B11-EA98-9285-42EB0D2CB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67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Text&#10;&#10;AI-generated content may be incorrect.">
            <a:extLst>
              <a:ext uri="{FF2B5EF4-FFF2-40B4-BE49-F238E27FC236}">
                <a16:creationId xmlns:a16="http://schemas.microsoft.com/office/drawing/2014/main" id="{B8BBB60C-10C0-3540-4CD4-A2A1937DF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989" y="1753075"/>
            <a:ext cx="7896022" cy="297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91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390124"/>
            <a:ext cx="4710545" cy="47868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A0EF2-489B-499B-83C8-A067B8FEE59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26718" y="1390124"/>
            <a:ext cx="4710545" cy="47868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CB589D-D769-4760-BF37-AD5D343F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30"/>
            <a:ext cx="9599063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06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2420" y="571225"/>
            <a:ext cx="11567160" cy="58900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000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0480" y="5715001"/>
            <a:ext cx="1225296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5FAEB0-33EF-7585-F8BB-7A31A508F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800" y="1428753"/>
            <a:ext cx="4333875" cy="31432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167B59F-25B1-133B-E2DD-529F1911F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1447800"/>
            <a:ext cx="56388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500" b="1" i="1">
                <a:solidFill>
                  <a:schemeClr val="bg1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5DED09D-1BEC-7E39-BCF8-3331F4B19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287837"/>
            <a:ext cx="5638800" cy="12033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5474D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1BA0D91B-AEDD-48E3-50D2-D011C50EA0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4059237"/>
            <a:ext cx="5334000" cy="0"/>
          </a:xfrm>
          <a:prstGeom prst="line">
            <a:avLst/>
          </a:prstGeom>
          <a:noFill/>
          <a:ln w="3175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43977FF-9ACE-F040-8752-3BEDFF942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5474D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930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DC97E-2B0E-4DE8-E727-37AD3D53A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5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390124"/>
            <a:ext cx="4710545" cy="478683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6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A0EF2-489B-499B-83C8-A067B8FEE59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26720" y="1390126"/>
            <a:ext cx="4710545" cy="478683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6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15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35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CB589D-D769-4760-BF37-AD5D343F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33530"/>
            <a:ext cx="9599063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9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None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None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A01929A-9861-6F17-F47F-CA6C697F2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914BE8-5E11-EFEA-F564-61F9CE76B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8544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0480" y="5715001"/>
            <a:ext cx="1225296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5FAEB0-33EF-7585-F8BB-7A31A508F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800" y="1428753"/>
            <a:ext cx="4333875" cy="31432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167B59F-25B1-133B-E2DD-529F1911F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1447800"/>
            <a:ext cx="56388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500" b="1" i="1">
                <a:solidFill>
                  <a:schemeClr val="bg1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5DED09D-1BEC-7E39-BCF8-3331F4B19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287837"/>
            <a:ext cx="5638800" cy="12033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5474D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1BA0D91B-AEDD-48E3-50D2-D011C50EA0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4059237"/>
            <a:ext cx="5334000" cy="0"/>
          </a:xfrm>
          <a:prstGeom prst="line">
            <a:avLst/>
          </a:prstGeom>
          <a:noFill/>
          <a:ln w="3175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EB09E33-3F1E-1B7A-F2DA-4E226DD25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5474D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18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0480" y="5715001"/>
            <a:ext cx="1225296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5FAEB0-33EF-7585-F8BB-7A31A508F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800" y="1428753"/>
            <a:ext cx="4333875" cy="31432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167B59F-25B1-133B-E2DD-529F1911F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1447800"/>
            <a:ext cx="56388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5DED09D-1BEC-7E39-BCF8-3331F4B19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287837"/>
            <a:ext cx="5638800" cy="12033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E113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1BA0D91B-AEDD-48E3-50D2-D011C50EA0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4059237"/>
            <a:ext cx="5334000" cy="0"/>
          </a:xfrm>
          <a:prstGeom prst="line">
            <a:avLst/>
          </a:prstGeom>
          <a:noFill/>
          <a:ln w="31750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F16D2B6-C802-EDBD-C3A0-71EF581C35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1800" y="1415142"/>
            <a:ext cx="4289208" cy="31568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233492-1940-2B3F-B34B-4649E25E1539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B4BB0E95-DB99-8A30-FA61-24C35A95BB4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6DDA545-FF44-57B4-62E9-705CCF850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5474D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609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Introduction Slide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50038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5FEB5742-CB12-9D49-9A75-B76F45DF50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5000" y="1485015"/>
            <a:ext cx="6165887" cy="445858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picture or map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B64E86-0981-00B6-CC81-64841EAE0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F0B52-A06C-C63E-30BB-E6AFF1414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540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>
            <a:extLst>
              <a:ext uri="{FF2B5EF4-FFF2-40B4-BE49-F238E27FC236}">
                <a16:creationId xmlns:a16="http://schemas.microsoft.com/office/drawing/2014/main" id="{16C30DFB-D6A0-6EC3-CE96-283AB94DBF3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61EB1CF-3DBD-3B7A-CFBF-EDCEC15C2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290" y="6377091"/>
            <a:ext cx="2309510" cy="354248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38C5D1E-C33F-FA09-0609-37929B297D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9747"/>
            <a:ext cx="8487830" cy="54921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C8AA4F-6B85-12C2-5BCB-99754578FDD9}"/>
              </a:ext>
            </a:extLst>
          </p:cNvPr>
          <p:cNvSpPr txBox="1"/>
          <p:nvPr userDrawn="1"/>
        </p:nvSpPr>
        <p:spPr>
          <a:xfrm>
            <a:off x="152400" y="250567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213E9A"/>
                </a:solidFill>
                <a:latin typeface="STIX Two Text" pitchFamily="2" charset="0"/>
              </a:rPr>
              <a:t>Site Map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184BEB-3189-DF59-AC9F-543571FB00CB}"/>
              </a:ext>
            </a:extLst>
          </p:cNvPr>
          <p:cNvSpPr txBox="1"/>
          <p:nvPr userDrawn="1"/>
        </p:nvSpPr>
        <p:spPr>
          <a:xfrm>
            <a:off x="685800" y="3198167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595959"/>
                </a:solidFill>
              </a:rPr>
              <a:t>Through 2030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B1BA40B-89BC-9C52-1127-5D079AA40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33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A0FD929-9E23-DE16-D4BC-47A39F5DF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800" y="6130945"/>
            <a:ext cx="2981325" cy="4635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6D7FA9-E054-75DF-F2FB-FCEFFC7A7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5474D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720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0480" y="5715001"/>
            <a:ext cx="1225296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945621-D360-691F-1F4B-404E0B9C7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67401"/>
            <a:ext cx="12192000" cy="990599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rgbClr val="19204C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A082B9-A437-83F8-3793-15270A5441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8015" y="955428"/>
            <a:ext cx="6142185" cy="44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777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0480" y="5715001"/>
            <a:ext cx="1225296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5FAEB0-33EF-7585-F8BB-7A31A508F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800" y="1428753"/>
            <a:ext cx="4333875" cy="31432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167B59F-25B1-133B-E2DD-529F1911F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1447800"/>
            <a:ext cx="56388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500" b="1" i="1">
                <a:solidFill>
                  <a:schemeClr val="bg1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5DED09D-1BEC-7E39-BCF8-3331F4B19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287837"/>
            <a:ext cx="5638800" cy="12033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213E9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1BA0D91B-AEDD-48E3-50D2-D011C50EA0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4059237"/>
            <a:ext cx="5334000" cy="0"/>
          </a:xfrm>
          <a:prstGeom prst="line">
            <a:avLst/>
          </a:prstGeom>
          <a:noFill/>
          <a:ln w="3175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DAB687E-0C95-FDDE-757A-9D191000A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5474D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304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370872-7C5C-C69D-DE14-EC3FE9E29AA8}"/>
              </a:ext>
            </a:extLst>
          </p:cNvPr>
          <p:cNvSpPr/>
          <p:nvPr userDrawn="1"/>
        </p:nvSpPr>
        <p:spPr>
          <a:xfrm>
            <a:off x="0" y="5715001"/>
            <a:ext cx="12192000" cy="1142993"/>
          </a:xfrm>
          <a:prstGeom prst="rect">
            <a:avLst/>
          </a:prstGeom>
          <a:solidFill>
            <a:srgbClr val="0E11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0480" y="5715001"/>
            <a:ext cx="12252960" cy="0"/>
          </a:xfrm>
          <a:prstGeom prst="line">
            <a:avLst/>
          </a:prstGeom>
          <a:noFill/>
          <a:ln w="12700">
            <a:solidFill>
              <a:srgbClr val="0E113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5FAEB0-33EF-7585-F8BB-7A31A508F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7214" y="438938"/>
            <a:ext cx="4333875" cy="31432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167B59F-25B1-133B-E2DD-529F1911F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1447800"/>
            <a:ext cx="56388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500" b="1" i="1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5DED09D-1BEC-7E39-BCF8-3331F4B19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287837"/>
            <a:ext cx="5638800" cy="12033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213E9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1BA0D91B-AEDD-48E3-50D2-D011C50EA0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4059237"/>
            <a:ext cx="5334000" cy="0"/>
          </a:xfrm>
          <a:prstGeom prst="line">
            <a:avLst/>
          </a:prstGeom>
          <a:noFill/>
          <a:ln w="31750">
            <a:solidFill>
              <a:srgbClr val="0E113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DAB687E-0C95-FDDE-757A-9D191000A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5474D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011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0480" y="5715001"/>
            <a:ext cx="1225296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5FAEB0-33EF-7585-F8BB-7A31A508F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800" y="1428753"/>
            <a:ext cx="4333875" cy="31432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167B59F-25B1-133B-E2DD-529F1911F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1447800"/>
            <a:ext cx="56388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5DED09D-1BEC-7E39-BCF8-3331F4B19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287837"/>
            <a:ext cx="5638800" cy="12033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E113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1BA0D91B-AEDD-48E3-50D2-D011C50EA0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4059237"/>
            <a:ext cx="5334000" cy="0"/>
          </a:xfrm>
          <a:prstGeom prst="line">
            <a:avLst/>
          </a:prstGeom>
          <a:noFill/>
          <a:ln w="31750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F16D2B6-C802-EDBD-C3A0-71EF581C35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1800" y="1415142"/>
            <a:ext cx="4289208" cy="31568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233492-1940-2B3F-B34B-4649E25E1539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B4BB0E95-DB99-8A30-FA61-24C35A95BB4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6439D2-58F3-4D25-DE10-DA10FBFF5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5474D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599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2420" y="571227"/>
            <a:ext cx="11567160" cy="589009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6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750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Introduction Slide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50038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5FEB5742-CB12-9D49-9A75-B76F45DF50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5000" y="1485015"/>
            <a:ext cx="6165887" cy="445858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picture or map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B64E86-0981-00B6-CC81-64841EAE0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5A133-0B3F-DE4C-D0DF-BEC096C71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114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3200"/>
            <a:ext cx="3048000" cy="1004887"/>
          </a:xfrm>
          <a:prstGeom prst="rect">
            <a:avLst/>
          </a:prstGeom>
        </p:spPr>
        <p:txBody>
          <a:bodyPr/>
          <a:lstStyle>
            <a:lvl1pPr algn="ctr">
              <a:defRPr sz="54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Site Map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16C30DFB-D6A0-6EC3-CE96-283AB94DBF3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DF141-27AC-F2CE-A8B4-FEC68BCE7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0" y="3398043"/>
            <a:ext cx="2209800" cy="4571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Through 2030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61EB1CF-3DBD-3B7A-CFBF-EDCEC15C2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290" y="6377091"/>
            <a:ext cx="2309510" cy="354248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38C5D1E-C33F-FA09-0609-37929B297D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9747"/>
            <a:ext cx="8487830" cy="54921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21EAA-FC3A-B7A1-D9E4-64809D893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51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5689600" cy="457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9BF1CBA-92BF-6E78-B4D7-1A87EAB1C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4600" y="1638300"/>
            <a:ext cx="85725" cy="41529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F5AFD-BF51-DF44-1499-275F696A3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4773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D48F29D-A84B-B90E-BD37-0139CA850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261"/>
            <a:ext cx="10668000" cy="82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24CD7DAC-AEFF-4EC5-C508-C26F3AB49F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2349" y="2743203"/>
            <a:ext cx="2082932" cy="170584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DA55F90C-956F-20FE-9826-C49CD95545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38010" y="2743203"/>
            <a:ext cx="2082932" cy="170584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28271178-3530-8118-8585-1A5E38A33B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4640" y="2733428"/>
            <a:ext cx="2082932" cy="170584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8906E0-2B56-570B-1D5E-16C46FE5196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72053" y="4648200"/>
            <a:ext cx="2783524" cy="82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dirty="0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 Lorem ipsum </a:t>
            </a:r>
            <a:r>
              <a:rPr lang="en-GB" sz="1600" dirty="0" err="1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dolor</a:t>
            </a:r>
            <a:r>
              <a:rPr lang="en-GB" sz="1600" dirty="0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 sit </a:t>
            </a:r>
            <a:r>
              <a:rPr lang="en-GB" sz="1600" dirty="0" err="1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amet</a:t>
            </a:r>
            <a:r>
              <a:rPr lang="en-GB" sz="1600" dirty="0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 </a:t>
            </a:r>
            <a:r>
              <a:rPr lang="en-GB" sz="1600" dirty="0" err="1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ut</a:t>
            </a:r>
            <a:r>
              <a:rPr lang="en-GB" sz="1600" dirty="0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 labore et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E7FD2C-A0BB-E402-B467-33EE472AA46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587714" y="4648200"/>
            <a:ext cx="2783524" cy="82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dirty="0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 Lorem ipsum </a:t>
            </a:r>
            <a:r>
              <a:rPr lang="en-GB" sz="1600" dirty="0" err="1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dolor</a:t>
            </a:r>
            <a:r>
              <a:rPr lang="en-GB" sz="1600" dirty="0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 sit </a:t>
            </a:r>
            <a:r>
              <a:rPr lang="en-GB" sz="1600" dirty="0" err="1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amet</a:t>
            </a:r>
            <a:r>
              <a:rPr lang="en-GB" sz="1600" dirty="0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 </a:t>
            </a:r>
            <a:r>
              <a:rPr lang="en-GB" sz="1600" dirty="0" err="1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ut</a:t>
            </a:r>
            <a:r>
              <a:rPr lang="en-GB" sz="1600" dirty="0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 labore et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69F5FA-508F-6739-540A-BA06B6BB5C9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417876" y="4648200"/>
            <a:ext cx="2783524" cy="82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dirty="0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 Lorem ipsum </a:t>
            </a:r>
            <a:r>
              <a:rPr lang="en-GB" sz="1600" dirty="0" err="1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dolor</a:t>
            </a:r>
            <a:r>
              <a:rPr lang="en-GB" sz="1600" dirty="0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 sit </a:t>
            </a:r>
            <a:r>
              <a:rPr lang="en-GB" sz="1600" dirty="0" err="1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amet</a:t>
            </a:r>
            <a:r>
              <a:rPr lang="en-GB" sz="1600" dirty="0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 </a:t>
            </a:r>
            <a:r>
              <a:rPr lang="en-GB" sz="1600" dirty="0" err="1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ut</a:t>
            </a:r>
            <a:r>
              <a:rPr lang="en-GB" sz="1600" dirty="0">
                <a:solidFill>
                  <a:srgbClr val="213E9A"/>
                </a:solidFill>
                <a:ea typeface="Lato"/>
                <a:cs typeface="Arial" panose="020B0604020202020204" pitchFamily="34" charset="0"/>
                <a:sym typeface="Lato"/>
              </a:rPr>
              <a:t> labore 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9F94C-AEFC-066E-F7DF-09DAEF39F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5820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5689600" cy="457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26D3639A-CB94-8099-A841-8115C1DE11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964680" y="1600200"/>
            <a:ext cx="5257800" cy="4228109"/>
          </a:xfrm>
          <a:custGeom>
            <a:avLst/>
            <a:gdLst>
              <a:gd name="connsiteX0" fmla="*/ 0 w 4421904"/>
              <a:gd name="connsiteY0" fmla="*/ 6858000 h 6858000"/>
              <a:gd name="connsiteX1" fmla="*/ 1547799 w 4421904"/>
              <a:gd name="connsiteY1" fmla="*/ 0 h 6858000"/>
              <a:gd name="connsiteX2" fmla="*/ 4421904 w 4421904"/>
              <a:gd name="connsiteY2" fmla="*/ 0 h 6858000"/>
              <a:gd name="connsiteX3" fmla="*/ 2874105 w 4421904"/>
              <a:gd name="connsiteY3" fmla="*/ 6858000 h 6858000"/>
              <a:gd name="connsiteX4" fmla="*/ 0 w 4421904"/>
              <a:gd name="connsiteY4" fmla="*/ 6858000 h 6858000"/>
              <a:gd name="connsiteX0" fmla="*/ 0 w 5234704"/>
              <a:gd name="connsiteY0" fmla="*/ 6858000 h 6858000"/>
              <a:gd name="connsiteX1" fmla="*/ 1547799 w 5234704"/>
              <a:gd name="connsiteY1" fmla="*/ 0 h 6858000"/>
              <a:gd name="connsiteX2" fmla="*/ 5234704 w 5234704"/>
              <a:gd name="connsiteY2" fmla="*/ 0 h 6858000"/>
              <a:gd name="connsiteX3" fmla="*/ 2874105 w 5234704"/>
              <a:gd name="connsiteY3" fmla="*/ 6858000 h 6858000"/>
              <a:gd name="connsiteX4" fmla="*/ 0 w 5234704"/>
              <a:gd name="connsiteY4" fmla="*/ 6858000 h 6858000"/>
              <a:gd name="connsiteX0" fmla="*/ 0 w 5234704"/>
              <a:gd name="connsiteY0" fmla="*/ 6858000 h 6869288"/>
              <a:gd name="connsiteX1" fmla="*/ 1547799 w 5234704"/>
              <a:gd name="connsiteY1" fmla="*/ 0 h 6869288"/>
              <a:gd name="connsiteX2" fmla="*/ 5234704 w 5234704"/>
              <a:gd name="connsiteY2" fmla="*/ 0 h 6869288"/>
              <a:gd name="connsiteX3" fmla="*/ 2704772 w 5234704"/>
              <a:gd name="connsiteY3" fmla="*/ 6869288 h 6869288"/>
              <a:gd name="connsiteX4" fmla="*/ 0 w 5234704"/>
              <a:gd name="connsiteY4" fmla="*/ 6858000 h 6869288"/>
              <a:gd name="connsiteX0" fmla="*/ 0 w 5234704"/>
              <a:gd name="connsiteY0" fmla="*/ 6858000 h 6869288"/>
              <a:gd name="connsiteX1" fmla="*/ 1547799 w 5234704"/>
              <a:gd name="connsiteY1" fmla="*/ 0 h 6869288"/>
              <a:gd name="connsiteX2" fmla="*/ 5234704 w 5234704"/>
              <a:gd name="connsiteY2" fmla="*/ 0 h 6869288"/>
              <a:gd name="connsiteX3" fmla="*/ 2761216 w 5234704"/>
              <a:gd name="connsiteY3" fmla="*/ 6869288 h 6869288"/>
              <a:gd name="connsiteX4" fmla="*/ 0 w 5234704"/>
              <a:gd name="connsiteY4" fmla="*/ 6858000 h 6869288"/>
              <a:gd name="connsiteX0" fmla="*/ 0 w 5234704"/>
              <a:gd name="connsiteY0" fmla="*/ 6858000 h 6869288"/>
              <a:gd name="connsiteX1" fmla="*/ 2507355 w 5234704"/>
              <a:gd name="connsiteY1" fmla="*/ 0 h 6869288"/>
              <a:gd name="connsiteX2" fmla="*/ 5234704 w 5234704"/>
              <a:gd name="connsiteY2" fmla="*/ 0 h 6869288"/>
              <a:gd name="connsiteX3" fmla="*/ 2761216 w 5234704"/>
              <a:gd name="connsiteY3" fmla="*/ 6869288 h 6869288"/>
              <a:gd name="connsiteX4" fmla="*/ 0 w 5234704"/>
              <a:gd name="connsiteY4" fmla="*/ 6858000 h 6869288"/>
              <a:gd name="connsiteX0" fmla="*/ 0 w 5234704"/>
              <a:gd name="connsiteY0" fmla="*/ 6869308 h 6869308"/>
              <a:gd name="connsiteX1" fmla="*/ 2507355 w 5234704"/>
              <a:gd name="connsiteY1" fmla="*/ 0 h 6869308"/>
              <a:gd name="connsiteX2" fmla="*/ 5234704 w 5234704"/>
              <a:gd name="connsiteY2" fmla="*/ 0 h 6869308"/>
              <a:gd name="connsiteX3" fmla="*/ 2761216 w 5234704"/>
              <a:gd name="connsiteY3" fmla="*/ 6869288 h 6869308"/>
              <a:gd name="connsiteX4" fmla="*/ 0 w 5234704"/>
              <a:gd name="connsiteY4" fmla="*/ 6869308 h 6869308"/>
              <a:gd name="connsiteX0" fmla="*/ 0 w 5449017"/>
              <a:gd name="connsiteY0" fmla="*/ 6869308 h 6869308"/>
              <a:gd name="connsiteX1" fmla="*/ 2507355 w 5449017"/>
              <a:gd name="connsiteY1" fmla="*/ 0 h 6869308"/>
              <a:gd name="connsiteX2" fmla="*/ 5449017 w 5449017"/>
              <a:gd name="connsiteY2" fmla="*/ 0 h 6869308"/>
              <a:gd name="connsiteX3" fmla="*/ 2761216 w 5449017"/>
              <a:gd name="connsiteY3" fmla="*/ 6869288 h 6869308"/>
              <a:gd name="connsiteX4" fmla="*/ 0 w 5449017"/>
              <a:gd name="connsiteY4" fmla="*/ 6869308 h 6869308"/>
              <a:gd name="connsiteX0" fmla="*/ 0 w 3654853"/>
              <a:gd name="connsiteY0" fmla="*/ 6869308 h 6869308"/>
              <a:gd name="connsiteX1" fmla="*/ 2507355 w 3654853"/>
              <a:gd name="connsiteY1" fmla="*/ 0 h 6869308"/>
              <a:gd name="connsiteX2" fmla="*/ 3654853 w 3654853"/>
              <a:gd name="connsiteY2" fmla="*/ 4576928 h 6869308"/>
              <a:gd name="connsiteX3" fmla="*/ 2761216 w 3654853"/>
              <a:gd name="connsiteY3" fmla="*/ 6869288 h 6869308"/>
              <a:gd name="connsiteX4" fmla="*/ 0 w 3654853"/>
              <a:gd name="connsiteY4" fmla="*/ 6869308 h 6869308"/>
              <a:gd name="connsiteX0" fmla="*/ 0 w 3654853"/>
              <a:gd name="connsiteY0" fmla="*/ 2292380 h 2292380"/>
              <a:gd name="connsiteX1" fmla="*/ 830955 w 3654853"/>
              <a:gd name="connsiteY1" fmla="*/ 6925 h 2292380"/>
              <a:gd name="connsiteX2" fmla="*/ 3654853 w 3654853"/>
              <a:gd name="connsiteY2" fmla="*/ 0 h 2292380"/>
              <a:gd name="connsiteX3" fmla="*/ 2761216 w 3654853"/>
              <a:gd name="connsiteY3" fmla="*/ 2292360 h 2292380"/>
              <a:gd name="connsiteX4" fmla="*/ 0 w 3654853"/>
              <a:gd name="connsiteY4" fmla="*/ 2292380 h 2292380"/>
              <a:gd name="connsiteX0" fmla="*/ 0 w 3841870"/>
              <a:gd name="connsiteY0" fmla="*/ 2292380 h 2292380"/>
              <a:gd name="connsiteX1" fmla="*/ 830955 w 3841870"/>
              <a:gd name="connsiteY1" fmla="*/ 6925 h 2292380"/>
              <a:gd name="connsiteX2" fmla="*/ 3654853 w 3841870"/>
              <a:gd name="connsiteY2" fmla="*/ 0 h 2292380"/>
              <a:gd name="connsiteX3" fmla="*/ 3841870 w 3841870"/>
              <a:gd name="connsiteY3" fmla="*/ 2292360 h 2292380"/>
              <a:gd name="connsiteX4" fmla="*/ 0 w 3841870"/>
              <a:gd name="connsiteY4" fmla="*/ 2292380 h 2292380"/>
              <a:gd name="connsiteX0" fmla="*/ 0 w 4846344"/>
              <a:gd name="connsiteY0" fmla="*/ 2285456 h 2285456"/>
              <a:gd name="connsiteX1" fmla="*/ 830955 w 4846344"/>
              <a:gd name="connsiteY1" fmla="*/ 1 h 2285456"/>
              <a:gd name="connsiteX2" fmla="*/ 4846344 w 4846344"/>
              <a:gd name="connsiteY2" fmla="*/ 0 h 2285456"/>
              <a:gd name="connsiteX3" fmla="*/ 3841870 w 4846344"/>
              <a:gd name="connsiteY3" fmla="*/ 2285436 h 2285456"/>
              <a:gd name="connsiteX4" fmla="*/ 0 w 4846344"/>
              <a:gd name="connsiteY4" fmla="*/ 2285456 h 2285456"/>
              <a:gd name="connsiteX0" fmla="*/ 0 w 4846344"/>
              <a:gd name="connsiteY0" fmla="*/ 2285456 h 2285456"/>
              <a:gd name="connsiteX1" fmla="*/ 830955 w 4846344"/>
              <a:gd name="connsiteY1" fmla="*/ 1 h 2285456"/>
              <a:gd name="connsiteX2" fmla="*/ 4846344 w 4846344"/>
              <a:gd name="connsiteY2" fmla="*/ 0 h 2285456"/>
              <a:gd name="connsiteX3" fmla="*/ 3980416 w 4846344"/>
              <a:gd name="connsiteY3" fmla="*/ 2285436 h 2285456"/>
              <a:gd name="connsiteX4" fmla="*/ 0 w 4846344"/>
              <a:gd name="connsiteY4" fmla="*/ 2285456 h 2285456"/>
              <a:gd name="connsiteX0" fmla="*/ 0 w 4867126"/>
              <a:gd name="connsiteY0" fmla="*/ 2285456 h 2285456"/>
              <a:gd name="connsiteX1" fmla="*/ 830955 w 4867126"/>
              <a:gd name="connsiteY1" fmla="*/ 1 h 2285456"/>
              <a:gd name="connsiteX2" fmla="*/ 4867126 w 4867126"/>
              <a:gd name="connsiteY2" fmla="*/ 0 h 2285456"/>
              <a:gd name="connsiteX3" fmla="*/ 3980416 w 4867126"/>
              <a:gd name="connsiteY3" fmla="*/ 2285436 h 2285456"/>
              <a:gd name="connsiteX4" fmla="*/ 0 w 4867126"/>
              <a:gd name="connsiteY4" fmla="*/ 2285456 h 2285456"/>
              <a:gd name="connsiteX0" fmla="*/ 0 w 4877174"/>
              <a:gd name="connsiteY0" fmla="*/ 2285456 h 2285456"/>
              <a:gd name="connsiteX1" fmla="*/ 830955 w 4877174"/>
              <a:gd name="connsiteY1" fmla="*/ 1 h 2285456"/>
              <a:gd name="connsiteX2" fmla="*/ 4877174 w 4877174"/>
              <a:gd name="connsiteY2" fmla="*/ 0 h 2285456"/>
              <a:gd name="connsiteX3" fmla="*/ 3980416 w 4877174"/>
              <a:gd name="connsiteY3" fmla="*/ 2285436 h 2285456"/>
              <a:gd name="connsiteX4" fmla="*/ 0 w 4877174"/>
              <a:gd name="connsiteY4" fmla="*/ 2285456 h 2285456"/>
              <a:gd name="connsiteX0" fmla="*/ 0 w 4877174"/>
              <a:gd name="connsiteY0" fmla="*/ 2285456 h 2285456"/>
              <a:gd name="connsiteX1" fmla="*/ 830955 w 4877174"/>
              <a:gd name="connsiteY1" fmla="*/ 1 h 2285456"/>
              <a:gd name="connsiteX2" fmla="*/ 4877174 w 4877174"/>
              <a:gd name="connsiteY2" fmla="*/ 0 h 2285456"/>
              <a:gd name="connsiteX3" fmla="*/ 3667800 w 4877174"/>
              <a:gd name="connsiteY3" fmla="*/ 2285436 h 2285456"/>
              <a:gd name="connsiteX4" fmla="*/ 0 w 4877174"/>
              <a:gd name="connsiteY4" fmla="*/ 2285456 h 2285456"/>
              <a:gd name="connsiteX0" fmla="*/ 0 w 4549672"/>
              <a:gd name="connsiteY0" fmla="*/ 2285456 h 2285456"/>
              <a:gd name="connsiteX1" fmla="*/ 830955 w 4549672"/>
              <a:gd name="connsiteY1" fmla="*/ 1 h 2285456"/>
              <a:gd name="connsiteX2" fmla="*/ 4549672 w 4549672"/>
              <a:gd name="connsiteY2" fmla="*/ 0 h 2285456"/>
              <a:gd name="connsiteX3" fmla="*/ 3667800 w 4549672"/>
              <a:gd name="connsiteY3" fmla="*/ 2285436 h 2285456"/>
              <a:gd name="connsiteX4" fmla="*/ 0 w 4549672"/>
              <a:gd name="connsiteY4" fmla="*/ 2285456 h 2285456"/>
              <a:gd name="connsiteX0" fmla="*/ 0 w 4549672"/>
              <a:gd name="connsiteY0" fmla="*/ 2285456 h 2287907"/>
              <a:gd name="connsiteX1" fmla="*/ 830955 w 4549672"/>
              <a:gd name="connsiteY1" fmla="*/ 1 h 2287907"/>
              <a:gd name="connsiteX2" fmla="*/ 4549672 w 4549672"/>
              <a:gd name="connsiteY2" fmla="*/ 0 h 2287907"/>
              <a:gd name="connsiteX3" fmla="*/ 2985666 w 4549672"/>
              <a:gd name="connsiteY3" fmla="*/ 2287907 h 2287907"/>
              <a:gd name="connsiteX4" fmla="*/ 0 w 4549672"/>
              <a:gd name="connsiteY4" fmla="*/ 2285456 h 2287907"/>
              <a:gd name="connsiteX0" fmla="*/ 0 w 3721719"/>
              <a:gd name="connsiteY0" fmla="*/ 2285456 h 2287907"/>
              <a:gd name="connsiteX1" fmla="*/ 830955 w 3721719"/>
              <a:gd name="connsiteY1" fmla="*/ 1 h 2287907"/>
              <a:gd name="connsiteX2" fmla="*/ 3721719 w 3721719"/>
              <a:gd name="connsiteY2" fmla="*/ 0 h 2287907"/>
              <a:gd name="connsiteX3" fmla="*/ 2985666 w 3721719"/>
              <a:gd name="connsiteY3" fmla="*/ 2287907 h 2287907"/>
              <a:gd name="connsiteX4" fmla="*/ 0 w 3721719"/>
              <a:gd name="connsiteY4" fmla="*/ 2285456 h 2287907"/>
              <a:gd name="connsiteX0" fmla="*/ 0 w 3889781"/>
              <a:gd name="connsiteY0" fmla="*/ 2285455 h 2287906"/>
              <a:gd name="connsiteX1" fmla="*/ 830955 w 3889781"/>
              <a:gd name="connsiteY1" fmla="*/ 0 h 2287906"/>
              <a:gd name="connsiteX2" fmla="*/ 3889781 w 3889781"/>
              <a:gd name="connsiteY2" fmla="*/ 2469 h 2287906"/>
              <a:gd name="connsiteX3" fmla="*/ 2985666 w 3889781"/>
              <a:gd name="connsiteY3" fmla="*/ 2287906 h 2287906"/>
              <a:gd name="connsiteX4" fmla="*/ 0 w 3889781"/>
              <a:gd name="connsiteY4" fmla="*/ 2285455 h 2287906"/>
              <a:gd name="connsiteX0" fmla="*/ 0 w 3879895"/>
              <a:gd name="connsiteY0" fmla="*/ 2285457 h 2287908"/>
              <a:gd name="connsiteX1" fmla="*/ 830955 w 3879895"/>
              <a:gd name="connsiteY1" fmla="*/ 2 h 2287908"/>
              <a:gd name="connsiteX2" fmla="*/ 3879895 w 3879895"/>
              <a:gd name="connsiteY2" fmla="*/ 0 h 2287908"/>
              <a:gd name="connsiteX3" fmla="*/ 2985666 w 3879895"/>
              <a:gd name="connsiteY3" fmla="*/ 2287908 h 2287908"/>
              <a:gd name="connsiteX4" fmla="*/ 0 w 3879895"/>
              <a:gd name="connsiteY4" fmla="*/ 2285457 h 2287908"/>
              <a:gd name="connsiteX0" fmla="*/ 175772 w 3048940"/>
              <a:gd name="connsiteY0" fmla="*/ 2285457 h 2287908"/>
              <a:gd name="connsiteX1" fmla="*/ 0 w 3048940"/>
              <a:gd name="connsiteY1" fmla="*/ 2 h 2287908"/>
              <a:gd name="connsiteX2" fmla="*/ 3048940 w 3048940"/>
              <a:gd name="connsiteY2" fmla="*/ 0 h 2287908"/>
              <a:gd name="connsiteX3" fmla="*/ 2154711 w 3048940"/>
              <a:gd name="connsiteY3" fmla="*/ 2287908 h 2287908"/>
              <a:gd name="connsiteX4" fmla="*/ 175772 w 3048940"/>
              <a:gd name="connsiteY4" fmla="*/ 2285457 h 2287908"/>
              <a:gd name="connsiteX0" fmla="*/ 0 w 2873168"/>
              <a:gd name="connsiteY0" fmla="*/ 2289496 h 2291947"/>
              <a:gd name="connsiteX1" fmla="*/ 22339 w 2873168"/>
              <a:gd name="connsiteY1" fmla="*/ 0 h 2291947"/>
              <a:gd name="connsiteX2" fmla="*/ 2873168 w 2873168"/>
              <a:gd name="connsiteY2" fmla="*/ 4039 h 2291947"/>
              <a:gd name="connsiteX3" fmla="*/ 1978939 w 2873168"/>
              <a:gd name="connsiteY3" fmla="*/ 2291947 h 2291947"/>
              <a:gd name="connsiteX4" fmla="*/ 0 w 2873168"/>
              <a:gd name="connsiteY4" fmla="*/ 2289496 h 2291947"/>
              <a:gd name="connsiteX0" fmla="*/ 0 w 2873168"/>
              <a:gd name="connsiteY0" fmla="*/ 2281413 h 2291947"/>
              <a:gd name="connsiteX1" fmla="*/ 22339 w 2873168"/>
              <a:gd name="connsiteY1" fmla="*/ 0 h 2291947"/>
              <a:gd name="connsiteX2" fmla="*/ 2873168 w 2873168"/>
              <a:gd name="connsiteY2" fmla="*/ 4039 h 2291947"/>
              <a:gd name="connsiteX3" fmla="*/ 1978939 w 2873168"/>
              <a:gd name="connsiteY3" fmla="*/ 2291947 h 2291947"/>
              <a:gd name="connsiteX4" fmla="*/ 0 w 2873168"/>
              <a:gd name="connsiteY4" fmla="*/ 2281413 h 2291947"/>
              <a:gd name="connsiteX0" fmla="*/ 284935 w 2850829"/>
              <a:gd name="connsiteY0" fmla="*/ 2271310 h 2291947"/>
              <a:gd name="connsiteX1" fmla="*/ 0 w 2850829"/>
              <a:gd name="connsiteY1" fmla="*/ 0 h 2291947"/>
              <a:gd name="connsiteX2" fmla="*/ 2850829 w 2850829"/>
              <a:gd name="connsiteY2" fmla="*/ 4039 h 2291947"/>
              <a:gd name="connsiteX3" fmla="*/ 1956600 w 2850829"/>
              <a:gd name="connsiteY3" fmla="*/ 2291947 h 2291947"/>
              <a:gd name="connsiteX4" fmla="*/ 284935 w 2850829"/>
              <a:gd name="connsiteY4" fmla="*/ 2271310 h 2291947"/>
              <a:gd name="connsiteX0" fmla="*/ 5962 w 2850829"/>
              <a:gd name="connsiteY0" fmla="*/ 2295558 h 2295558"/>
              <a:gd name="connsiteX1" fmla="*/ 0 w 2850829"/>
              <a:gd name="connsiteY1" fmla="*/ 0 h 2295558"/>
              <a:gd name="connsiteX2" fmla="*/ 2850829 w 2850829"/>
              <a:gd name="connsiteY2" fmla="*/ 4039 h 2295558"/>
              <a:gd name="connsiteX3" fmla="*/ 1956600 w 2850829"/>
              <a:gd name="connsiteY3" fmla="*/ 2291947 h 2295558"/>
              <a:gd name="connsiteX4" fmla="*/ 5962 w 2850829"/>
              <a:gd name="connsiteY4" fmla="*/ 2295558 h 2295558"/>
              <a:gd name="connsiteX0" fmla="*/ 5962 w 2850829"/>
              <a:gd name="connsiteY0" fmla="*/ 2291519 h 2291519"/>
              <a:gd name="connsiteX1" fmla="*/ 0 w 2850829"/>
              <a:gd name="connsiteY1" fmla="*/ 2023 h 2291519"/>
              <a:gd name="connsiteX2" fmla="*/ 2850829 w 2850829"/>
              <a:gd name="connsiteY2" fmla="*/ 0 h 2291519"/>
              <a:gd name="connsiteX3" fmla="*/ 1956600 w 2850829"/>
              <a:gd name="connsiteY3" fmla="*/ 2287908 h 2291519"/>
              <a:gd name="connsiteX4" fmla="*/ 5962 w 2850829"/>
              <a:gd name="connsiteY4" fmla="*/ 2291519 h 229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0829" h="2291519">
                <a:moveTo>
                  <a:pt x="5962" y="2291519"/>
                </a:moveTo>
                <a:cubicBezTo>
                  <a:pt x="3975" y="1526333"/>
                  <a:pt x="1987" y="767209"/>
                  <a:pt x="0" y="2023"/>
                </a:cubicBezTo>
                <a:lnTo>
                  <a:pt x="2850829" y="0"/>
                </a:lnTo>
                <a:lnTo>
                  <a:pt x="1956600" y="2287908"/>
                </a:lnTo>
                <a:lnTo>
                  <a:pt x="5962" y="229151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>
            <a:lvl1pPr marL="0" indent="0" algn="ctr">
              <a:buNone/>
              <a:defRPr baseline="-25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EF9125-4110-7564-5378-53CDDF9A6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8419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5791200" y="1447800"/>
            <a:ext cx="6019799" cy="457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65DC8388-E18C-8E5A-DEFF-4EE93C00B2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7064" y="1524000"/>
            <a:ext cx="5188664" cy="4449891"/>
          </a:xfrm>
          <a:custGeom>
            <a:avLst/>
            <a:gdLst>
              <a:gd name="connsiteX0" fmla="*/ 0 w 4421904"/>
              <a:gd name="connsiteY0" fmla="*/ 6858000 h 6858000"/>
              <a:gd name="connsiteX1" fmla="*/ 1547799 w 4421904"/>
              <a:gd name="connsiteY1" fmla="*/ 0 h 6858000"/>
              <a:gd name="connsiteX2" fmla="*/ 4421904 w 4421904"/>
              <a:gd name="connsiteY2" fmla="*/ 0 h 6858000"/>
              <a:gd name="connsiteX3" fmla="*/ 2874105 w 4421904"/>
              <a:gd name="connsiteY3" fmla="*/ 6858000 h 6858000"/>
              <a:gd name="connsiteX4" fmla="*/ 0 w 4421904"/>
              <a:gd name="connsiteY4" fmla="*/ 6858000 h 6858000"/>
              <a:gd name="connsiteX0" fmla="*/ 0 w 5234704"/>
              <a:gd name="connsiteY0" fmla="*/ 6858000 h 6858000"/>
              <a:gd name="connsiteX1" fmla="*/ 1547799 w 5234704"/>
              <a:gd name="connsiteY1" fmla="*/ 0 h 6858000"/>
              <a:gd name="connsiteX2" fmla="*/ 5234704 w 5234704"/>
              <a:gd name="connsiteY2" fmla="*/ 0 h 6858000"/>
              <a:gd name="connsiteX3" fmla="*/ 2874105 w 5234704"/>
              <a:gd name="connsiteY3" fmla="*/ 6858000 h 6858000"/>
              <a:gd name="connsiteX4" fmla="*/ 0 w 5234704"/>
              <a:gd name="connsiteY4" fmla="*/ 6858000 h 6858000"/>
              <a:gd name="connsiteX0" fmla="*/ 0 w 5234704"/>
              <a:gd name="connsiteY0" fmla="*/ 6858000 h 6869288"/>
              <a:gd name="connsiteX1" fmla="*/ 1547799 w 5234704"/>
              <a:gd name="connsiteY1" fmla="*/ 0 h 6869288"/>
              <a:gd name="connsiteX2" fmla="*/ 5234704 w 5234704"/>
              <a:gd name="connsiteY2" fmla="*/ 0 h 6869288"/>
              <a:gd name="connsiteX3" fmla="*/ 2704772 w 5234704"/>
              <a:gd name="connsiteY3" fmla="*/ 6869288 h 6869288"/>
              <a:gd name="connsiteX4" fmla="*/ 0 w 5234704"/>
              <a:gd name="connsiteY4" fmla="*/ 6858000 h 6869288"/>
              <a:gd name="connsiteX0" fmla="*/ 0 w 5234704"/>
              <a:gd name="connsiteY0" fmla="*/ 6858000 h 6869288"/>
              <a:gd name="connsiteX1" fmla="*/ 1547799 w 5234704"/>
              <a:gd name="connsiteY1" fmla="*/ 0 h 6869288"/>
              <a:gd name="connsiteX2" fmla="*/ 5234704 w 5234704"/>
              <a:gd name="connsiteY2" fmla="*/ 0 h 6869288"/>
              <a:gd name="connsiteX3" fmla="*/ 2761216 w 5234704"/>
              <a:gd name="connsiteY3" fmla="*/ 6869288 h 6869288"/>
              <a:gd name="connsiteX4" fmla="*/ 0 w 5234704"/>
              <a:gd name="connsiteY4" fmla="*/ 6858000 h 6869288"/>
              <a:gd name="connsiteX0" fmla="*/ 0 w 5234704"/>
              <a:gd name="connsiteY0" fmla="*/ 6858000 h 6869288"/>
              <a:gd name="connsiteX1" fmla="*/ 2507355 w 5234704"/>
              <a:gd name="connsiteY1" fmla="*/ 0 h 6869288"/>
              <a:gd name="connsiteX2" fmla="*/ 5234704 w 5234704"/>
              <a:gd name="connsiteY2" fmla="*/ 0 h 6869288"/>
              <a:gd name="connsiteX3" fmla="*/ 2761216 w 5234704"/>
              <a:gd name="connsiteY3" fmla="*/ 6869288 h 6869288"/>
              <a:gd name="connsiteX4" fmla="*/ 0 w 5234704"/>
              <a:gd name="connsiteY4" fmla="*/ 6858000 h 6869288"/>
              <a:gd name="connsiteX0" fmla="*/ 0 w 5234704"/>
              <a:gd name="connsiteY0" fmla="*/ 6869308 h 6869308"/>
              <a:gd name="connsiteX1" fmla="*/ 2507355 w 5234704"/>
              <a:gd name="connsiteY1" fmla="*/ 0 h 6869308"/>
              <a:gd name="connsiteX2" fmla="*/ 5234704 w 5234704"/>
              <a:gd name="connsiteY2" fmla="*/ 0 h 6869308"/>
              <a:gd name="connsiteX3" fmla="*/ 2761216 w 5234704"/>
              <a:gd name="connsiteY3" fmla="*/ 6869288 h 6869308"/>
              <a:gd name="connsiteX4" fmla="*/ 0 w 5234704"/>
              <a:gd name="connsiteY4" fmla="*/ 6869308 h 6869308"/>
              <a:gd name="connsiteX0" fmla="*/ 0 w 5449017"/>
              <a:gd name="connsiteY0" fmla="*/ 6869308 h 6869308"/>
              <a:gd name="connsiteX1" fmla="*/ 2507355 w 5449017"/>
              <a:gd name="connsiteY1" fmla="*/ 0 h 6869308"/>
              <a:gd name="connsiteX2" fmla="*/ 5449017 w 5449017"/>
              <a:gd name="connsiteY2" fmla="*/ 0 h 6869308"/>
              <a:gd name="connsiteX3" fmla="*/ 2761216 w 5449017"/>
              <a:gd name="connsiteY3" fmla="*/ 6869288 h 6869308"/>
              <a:gd name="connsiteX4" fmla="*/ 0 w 5449017"/>
              <a:gd name="connsiteY4" fmla="*/ 6869308 h 6869308"/>
              <a:gd name="connsiteX0" fmla="*/ 0 w 3654853"/>
              <a:gd name="connsiteY0" fmla="*/ 6869308 h 6869308"/>
              <a:gd name="connsiteX1" fmla="*/ 2507355 w 3654853"/>
              <a:gd name="connsiteY1" fmla="*/ 0 h 6869308"/>
              <a:gd name="connsiteX2" fmla="*/ 3654853 w 3654853"/>
              <a:gd name="connsiteY2" fmla="*/ 4576928 h 6869308"/>
              <a:gd name="connsiteX3" fmla="*/ 2761216 w 3654853"/>
              <a:gd name="connsiteY3" fmla="*/ 6869288 h 6869308"/>
              <a:gd name="connsiteX4" fmla="*/ 0 w 3654853"/>
              <a:gd name="connsiteY4" fmla="*/ 6869308 h 6869308"/>
              <a:gd name="connsiteX0" fmla="*/ 0 w 3654853"/>
              <a:gd name="connsiteY0" fmla="*/ 2292380 h 2292380"/>
              <a:gd name="connsiteX1" fmla="*/ 830955 w 3654853"/>
              <a:gd name="connsiteY1" fmla="*/ 6925 h 2292380"/>
              <a:gd name="connsiteX2" fmla="*/ 3654853 w 3654853"/>
              <a:gd name="connsiteY2" fmla="*/ 0 h 2292380"/>
              <a:gd name="connsiteX3" fmla="*/ 2761216 w 3654853"/>
              <a:gd name="connsiteY3" fmla="*/ 2292360 h 2292380"/>
              <a:gd name="connsiteX4" fmla="*/ 0 w 3654853"/>
              <a:gd name="connsiteY4" fmla="*/ 2292380 h 2292380"/>
              <a:gd name="connsiteX0" fmla="*/ 0 w 3841870"/>
              <a:gd name="connsiteY0" fmla="*/ 2292380 h 2292380"/>
              <a:gd name="connsiteX1" fmla="*/ 830955 w 3841870"/>
              <a:gd name="connsiteY1" fmla="*/ 6925 h 2292380"/>
              <a:gd name="connsiteX2" fmla="*/ 3654853 w 3841870"/>
              <a:gd name="connsiteY2" fmla="*/ 0 h 2292380"/>
              <a:gd name="connsiteX3" fmla="*/ 3841870 w 3841870"/>
              <a:gd name="connsiteY3" fmla="*/ 2292360 h 2292380"/>
              <a:gd name="connsiteX4" fmla="*/ 0 w 3841870"/>
              <a:gd name="connsiteY4" fmla="*/ 2292380 h 2292380"/>
              <a:gd name="connsiteX0" fmla="*/ 0 w 4846344"/>
              <a:gd name="connsiteY0" fmla="*/ 2285456 h 2285456"/>
              <a:gd name="connsiteX1" fmla="*/ 830955 w 4846344"/>
              <a:gd name="connsiteY1" fmla="*/ 1 h 2285456"/>
              <a:gd name="connsiteX2" fmla="*/ 4846344 w 4846344"/>
              <a:gd name="connsiteY2" fmla="*/ 0 h 2285456"/>
              <a:gd name="connsiteX3" fmla="*/ 3841870 w 4846344"/>
              <a:gd name="connsiteY3" fmla="*/ 2285436 h 2285456"/>
              <a:gd name="connsiteX4" fmla="*/ 0 w 4846344"/>
              <a:gd name="connsiteY4" fmla="*/ 2285456 h 2285456"/>
              <a:gd name="connsiteX0" fmla="*/ 0 w 4846344"/>
              <a:gd name="connsiteY0" fmla="*/ 2285456 h 2285456"/>
              <a:gd name="connsiteX1" fmla="*/ 830955 w 4846344"/>
              <a:gd name="connsiteY1" fmla="*/ 1 h 2285456"/>
              <a:gd name="connsiteX2" fmla="*/ 4846344 w 4846344"/>
              <a:gd name="connsiteY2" fmla="*/ 0 h 2285456"/>
              <a:gd name="connsiteX3" fmla="*/ 3980416 w 4846344"/>
              <a:gd name="connsiteY3" fmla="*/ 2285436 h 2285456"/>
              <a:gd name="connsiteX4" fmla="*/ 0 w 4846344"/>
              <a:gd name="connsiteY4" fmla="*/ 2285456 h 2285456"/>
              <a:gd name="connsiteX0" fmla="*/ 0 w 4867126"/>
              <a:gd name="connsiteY0" fmla="*/ 2285456 h 2285456"/>
              <a:gd name="connsiteX1" fmla="*/ 830955 w 4867126"/>
              <a:gd name="connsiteY1" fmla="*/ 1 h 2285456"/>
              <a:gd name="connsiteX2" fmla="*/ 4867126 w 4867126"/>
              <a:gd name="connsiteY2" fmla="*/ 0 h 2285456"/>
              <a:gd name="connsiteX3" fmla="*/ 3980416 w 4867126"/>
              <a:gd name="connsiteY3" fmla="*/ 2285436 h 2285456"/>
              <a:gd name="connsiteX4" fmla="*/ 0 w 4867126"/>
              <a:gd name="connsiteY4" fmla="*/ 2285456 h 2285456"/>
              <a:gd name="connsiteX0" fmla="*/ 0 w 4877174"/>
              <a:gd name="connsiteY0" fmla="*/ 2285456 h 2285456"/>
              <a:gd name="connsiteX1" fmla="*/ 830955 w 4877174"/>
              <a:gd name="connsiteY1" fmla="*/ 1 h 2285456"/>
              <a:gd name="connsiteX2" fmla="*/ 4877174 w 4877174"/>
              <a:gd name="connsiteY2" fmla="*/ 0 h 2285456"/>
              <a:gd name="connsiteX3" fmla="*/ 3980416 w 4877174"/>
              <a:gd name="connsiteY3" fmla="*/ 2285436 h 2285456"/>
              <a:gd name="connsiteX4" fmla="*/ 0 w 4877174"/>
              <a:gd name="connsiteY4" fmla="*/ 2285456 h 2285456"/>
              <a:gd name="connsiteX0" fmla="*/ 0 w 4877174"/>
              <a:gd name="connsiteY0" fmla="*/ 2285456 h 2285456"/>
              <a:gd name="connsiteX1" fmla="*/ 830955 w 4877174"/>
              <a:gd name="connsiteY1" fmla="*/ 1 h 2285456"/>
              <a:gd name="connsiteX2" fmla="*/ 4877174 w 4877174"/>
              <a:gd name="connsiteY2" fmla="*/ 0 h 2285456"/>
              <a:gd name="connsiteX3" fmla="*/ 3667800 w 4877174"/>
              <a:gd name="connsiteY3" fmla="*/ 2285436 h 2285456"/>
              <a:gd name="connsiteX4" fmla="*/ 0 w 4877174"/>
              <a:gd name="connsiteY4" fmla="*/ 2285456 h 2285456"/>
              <a:gd name="connsiteX0" fmla="*/ 0 w 4549672"/>
              <a:gd name="connsiteY0" fmla="*/ 2285456 h 2285456"/>
              <a:gd name="connsiteX1" fmla="*/ 830955 w 4549672"/>
              <a:gd name="connsiteY1" fmla="*/ 1 h 2285456"/>
              <a:gd name="connsiteX2" fmla="*/ 4549672 w 4549672"/>
              <a:gd name="connsiteY2" fmla="*/ 0 h 2285456"/>
              <a:gd name="connsiteX3" fmla="*/ 3667800 w 4549672"/>
              <a:gd name="connsiteY3" fmla="*/ 2285436 h 2285456"/>
              <a:gd name="connsiteX4" fmla="*/ 0 w 4549672"/>
              <a:gd name="connsiteY4" fmla="*/ 2285456 h 2285456"/>
              <a:gd name="connsiteX0" fmla="*/ 0 w 4549672"/>
              <a:gd name="connsiteY0" fmla="*/ 2285456 h 2287907"/>
              <a:gd name="connsiteX1" fmla="*/ 830955 w 4549672"/>
              <a:gd name="connsiteY1" fmla="*/ 1 h 2287907"/>
              <a:gd name="connsiteX2" fmla="*/ 4549672 w 4549672"/>
              <a:gd name="connsiteY2" fmla="*/ 0 h 2287907"/>
              <a:gd name="connsiteX3" fmla="*/ 2985666 w 4549672"/>
              <a:gd name="connsiteY3" fmla="*/ 2287907 h 2287907"/>
              <a:gd name="connsiteX4" fmla="*/ 0 w 4549672"/>
              <a:gd name="connsiteY4" fmla="*/ 2285456 h 2287907"/>
              <a:gd name="connsiteX0" fmla="*/ 0 w 3721719"/>
              <a:gd name="connsiteY0" fmla="*/ 2285456 h 2287907"/>
              <a:gd name="connsiteX1" fmla="*/ 830955 w 3721719"/>
              <a:gd name="connsiteY1" fmla="*/ 1 h 2287907"/>
              <a:gd name="connsiteX2" fmla="*/ 3721719 w 3721719"/>
              <a:gd name="connsiteY2" fmla="*/ 0 h 2287907"/>
              <a:gd name="connsiteX3" fmla="*/ 2985666 w 3721719"/>
              <a:gd name="connsiteY3" fmla="*/ 2287907 h 2287907"/>
              <a:gd name="connsiteX4" fmla="*/ 0 w 3721719"/>
              <a:gd name="connsiteY4" fmla="*/ 2285456 h 2287907"/>
              <a:gd name="connsiteX0" fmla="*/ 0 w 3889781"/>
              <a:gd name="connsiteY0" fmla="*/ 2285455 h 2287906"/>
              <a:gd name="connsiteX1" fmla="*/ 830955 w 3889781"/>
              <a:gd name="connsiteY1" fmla="*/ 0 h 2287906"/>
              <a:gd name="connsiteX2" fmla="*/ 3889781 w 3889781"/>
              <a:gd name="connsiteY2" fmla="*/ 2469 h 2287906"/>
              <a:gd name="connsiteX3" fmla="*/ 2985666 w 3889781"/>
              <a:gd name="connsiteY3" fmla="*/ 2287906 h 2287906"/>
              <a:gd name="connsiteX4" fmla="*/ 0 w 3889781"/>
              <a:gd name="connsiteY4" fmla="*/ 2285455 h 2287906"/>
              <a:gd name="connsiteX0" fmla="*/ 0 w 3879895"/>
              <a:gd name="connsiteY0" fmla="*/ 2285457 h 2287908"/>
              <a:gd name="connsiteX1" fmla="*/ 830955 w 3879895"/>
              <a:gd name="connsiteY1" fmla="*/ 2 h 2287908"/>
              <a:gd name="connsiteX2" fmla="*/ 3879895 w 3879895"/>
              <a:gd name="connsiteY2" fmla="*/ 0 h 2287908"/>
              <a:gd name="connsiteX3" fmla="*/ 2985666 w 3879895"/>
              <a:gd name="connsiteY3" fmla="*/ 2287908 h 2287908"/>
              <a:gd name="connsiteX4" fmla="*/ 0 w 3879895"/>
              <a:gd name="connsiteY4" fmla="*/ 2285457 h 2287908"/>
              <a:gd name="connsiteX0" fmla="*/ 175772 w 3048940"/>
              <a:gd name="connsiteY0" fmla="*/ 2285457 h 2287908"/>
              <a:gd name="connsiteX1" fmla="*/ 0 w 3048940"/>
              <a:gd name="connsiteY1" fmla="*/ 2 h 2287908"/>
              <a:gd name="connsiteX2" fmla="*/ 3048940 w 3048940"/>
              <a:gd name="connsiteY2" fmla="*/ 0 h 2287908"/>
              <a:gd name="connsiteX3" fmla="*/ 2154711 w 3048940"/>
              <a:gd name="connsiteY3" fmla="*/ 2287908 h 2287908"/>
              <a:gd name="connsiteX4" fmla="*/ 175772 w 3048940"/>
              <a:gd name="connsiteY4" fmla="*/ 2285457 h 2287908"/>
              <a:gd name="connsiteX0" fmla="*/ 0 w 2873168"/>
              <a:gd name="connsiteY0" fmla="*/ 2289496 h 2291947"/>
              <a:gd name="connsiteX1" fmla="*/ 22339 w 2873168"/>
              <a:gd name="connsiteY1" fmla="*/ 0 h 2291947"/>
              <a:gd name="connsiteX2" fmla="*/ 2873168 w 2873168"/>
              <a:gd name="connsiteY2" fmla="*/ 4039 h 2291947"/>
              <a:gd name="connsiteX3" fmla="*/ 1978939 w 2873168"/>
              <a:gd name="connsiteY3" fmla="*/ 2291947 h 2291947"/>
              <a:gd name="connsiteX4" fmla="*/ 0 w 2873168"/>
              <a:gd name="connsiteY4" fmla="*/ 2289496 h 2291947"/>
              <a:gd name="connsiteX0" fmla="*/ 0 w 2873168"/>
              <a:gd name="connsiteY0" fmla="*/ 2281413 h 2291947"/>
              <a:gd name="connsiteX1" fmla="*/ 22339 w 2873168"/>
              <a:gd name="connsiteY1" fmla="*/ 0 h 2291947"/>
              <a:gd name="connsiteX2" fmla="*/ 2873168 w 2873168"/>
              <a:gd name="connsiteY2" fmla="*/ 4039 h 2291947"/>
              <a:gd name="connsiteX3" fmla="*/ 1978939 w 2873168"/>
              <a:gd name="connsiteY3" fmla="*/ 2291947 h 2291947"/>
              <a:gd name="connsiteX4" fmla="*/ 0 w 2873168"/>
              <a:gd name="connsiteY4" fmla="*/ 2281413 h 2291947"/>
              <a:gd name="connsiteX0" fmla="*/ 284935 w 2850829"/>
              <a:gd name="connsiteY0" fmla="*/ 2271310 h 2291947"/>
              <a:gd name="connsiteX1" fmla="*/ 0 w 2850829"/>
              <a:gd name="connsiteY1" fmla="*/ 0 h 2291947"/>
              <a:gd name="connsiteX2" fmla="*/ 2850829 w 2850829"/>
              <a:gd name="connsiteY2" fmla="*/ 4039 h 2291947"/>
              <a:gd name="connsiteX3" fmla="*/ 1956600 w 2850829"/>
              <a:gd name="connsiteY3" fmla="*/ 2291947 h 2291947"/>
              <a:gd name="connsiteX4" fmla="*/ 284935 w 2850829"/>
              <a:gd name="connsiteY4" fmla="*/ 2271310 h 2291947"/>
              <a:gd name="connsiteX0" fmla="*/ 5962 w 2850829"/>
              <a:gd name="connsiteY0" fmla="*/ 2295558 h 2295558"/>
              <a:gd name="connsiteX1" fmla="*/ 0 w 2850829"/>
              <a:gd name="connsiteY1" fmla="*/ 0 h 2295558"/>
              <a:gd name="connsiteX2" fmla="*/ 2850829 w 2850829"/>
              <a:gd name="connsiteY2" fmla="*/ 4039 h 2295558"/>
              <a:gd name="connsiteX3" fmla="*/ 1956600 w 2850829"/>
              <a:gd name="connsiteY3" fmla="*/ 2291947 h 2295558"/>
              <a:gd name="connsiteX4" fmla="*/ 5962 w 2850829"/>
              <a:gd name="connsiteY4" fmla="*/ 2295558 h 2295558"/>
              <a:gd name="connsiteX0" fmla="*/ 5962 w 2850829"/>
              <a:gd name="connsiteY0" fmla="*/ 2291519 h 2291519"/>
              <a:gd name="connsiteX1" fmla="*/ 0 w 2850829"/>
              <a:gd name="connsiteY1" fmla="*/ 2023 h 2291519"/>
              <a:gd name="connsiteX2" fmla="*/ 2850829 w 2850829"/>
              <a:gd name="connsiteY2" fmla="*/ 0 h 2291519"/>
              <a:gd name="connsiteX3" fmla="*/ 1956600 w 2850829"/>
              <a:gd name="connsiteY3" fmla="*/ 2287908 h 2291519"/>
              <a:gd name="connsiteX4" fmla="*/ 5962 w 2850829"/>
              <a:gd name="connsiteY4" fmla="*/ 2291519 h 229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0829" h="2291519">
                <a:moveTo>
                  <a:pt x="5962" y="2291519"/>
                </a:moveTo>
                <a:cubicBezTo>
                  <a:pt x="3975" y="1526333"/>
                  <a:pt x="1987" y="767209"/>
                  <a:pt x="0" y="2023"/>
                </a:cubicBezTo>
                <a:lnTo>
                  <a:pt x="2850829" y="0"/>
                </a:lnTo>
                <a:lnTo>
                  <a:pt x="1956600" y="2287908"/>
                </a:lnTo>
                <a:lnTo>
                  <a:pt x="5962" y="229151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>
            <a:lvl1pPr marL="0" indent="0" algn="ctr">
              <a:buNone/>
              <a:defRPr baseline="-25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D8E68-A494-087E-41D1-BFB126F49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338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7213600" cy="457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BA43A0D-A933-09DD-BA0B-4F8AE61A81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7318334" y="-11949"/>
            <a:ext cx="5021361" cy="6915678"/>
          </a:xfrm>
          <a:custGeom>
            <a:avLst/>
            <a:gdLst>
              <a:gd name="connsiteX0" fmla="*/ 0 w 4921250"/>
              <a:gd name="connsiteY0" fmla="*/ 4922837 h 4922837"/>
              <a:gd name="connsiteX1" fmla="*/ 1230313 w 4921250"/>
              <a:gd name="connsiteY1" fmla="*/ 0 h 4922837"/>
              <a:gd name="connsiteX2" fmla="*/ 4921250 w 4921250"/>
              <a:gd name="connsiteY2" fmla="*/ 0 h 4922837"/>
              <a:gd name="connsiteX3" fmla="*/ 3690938 w 4921250"/>
              <a:gd name="connsiteY3" fmla="*/ 4922837 h 4922837"/>
              <a:gd name="connsiteX4" fmla="*/ 0 w 4921250"/>
              <a:gd name="connsiteY4" fmla="*/ 4922837 h 4922837"/>
              <a:gd name="connsiteX0" fmla="*/ 1524176 w 6445426"/>
              <a:gd name="connsiteY0" fmla="*/ 4934126 h 4934126"/>
              <a:gd name="connsiteX1" fmla="*/ 0 w 6445426"/>
              <a:gd name="connsiteY1" fmla="*/ 0 h 4934126"/>
              <a:gd name="connsiteX2" fmla="*/ 6445426 w 6445426"/>
              <a:gd name="connsiteY2" fmla="*/ 11289 h 4934126"/>
              <a:gd name="connsiteX3" fmla="*/ 5215114 w 6445426"/>
              <a:gd name="connsiteY3" fmla="*/ 4934126 h 4934126"/>
              <a:gd name="connsiteX4" fmla="*/ 1524176 w 6445426"/>
              <a:gd name="connsiteY4" fmla="*/ 4934126 h 4934126"/>
              <a:gd name="connsiteX0" fmla="*/ 2461154 w 6445426"/>
              <a:gd name="connsiteY0" fmla="*/ 6887103 h 6887103"/>
              <a:gd name="connsiteX1" fmla="*/ 0 w 6445426"/>
              <a:gd name="connsiteY1" fmla="*/ 0 h 6887103"/>
              <a:gd name="connsiteX2" fmla="*/ 6445426 w 6445426"/>
              <a:gd name="connsiteY2" fmla="*/ 11289 h 6887103"/>
              <a:gd name="connsiteX3" fmla="*/ 5215114 w 6445426"/>
              <a:gd name="connsiteY3" fmla="*/ 4934126 h 6887103"/>
              <a:gd name="connsiteX4" fmla="*/ 2461154 w 6445426"/>
              <a:gd name="connsiteY4" fmla="*/ 6887103 h 6887103"/>
              <a:gd name="connsiteX0" fmla="*/ 2461154 w 6445426"/>
              <a:gd name="connsiteY0" fmla="*/ 6887103 h 6887103"/>
              <a:gd name="connsiteX1" fmla="*/ 0 w 6445426"/>
              <a:gd name="connsiteY1" fmla="*/ 0 h 6887103"/>
              <a:gd name="connsiteX2" fmla="*/ 6445426 w 6445426"/>
              <a:gd name="connsiteY2" fmla="*/ 11289 h 6887103"/>
              <a:gd name="connsiteX3" fmla="*/ 4944180 w 6445426"/>
              <a:gd name="connsiteY3" fmla="*/ 6864526 h 6887103"/>
              <a:gd name="connsiteX4" fmla="*/ 2461154 w 6445426"/>
              <a:gd name="connsiteY4" fmla="*/ 6887103 h 6887103"/>
              <a:gd name="connsiteX0" fmla="*/ 2461154 w 4944180"/>
              <a:gd name="connsiteY0" fmla="*/ 6898392 h 6898392"/>
              <a:gd name="connsiteX1" fmla="*/ 0 w 4944180"/>
              <a:gd name="connsiteY1" fmla="*/ 11289 h 6898392"/>
              <a:gd name="connsiteX2" fmla="*/ 2595915 w 4944180"/>
              <a:gd name="connsiteY2" fmla="*/ 0 h 6898392"/>
              <a:gd name="connsiteX3" fmla="*/ 4944180 w 4944180"/>
              <a:gd name="connsiteY3" fmla="*/ 6875815 h 6898392"/>
              <a:gd name="connsiteX4" fmla="*/ 2461154 w 4944180"/>
              <a:gd name="connsiteY4" fmla="*/ 6898392 h 6898392"/>
              <a:gd name="connsiteX0" fmla="*/ 2461154 w 5045780"/>
              <a:gd name="connsiteY0" fmla="*/ 6898392 h 6898392"/>
              <a:gd name="connsiteX1" fmla="*/ 0 w 5045780"/>
              <a:gd name="connsiteY1" fmla="*/ 11289 h 6898392"/>
              <a:gd name="connsiteX2" fmla="*/ 2595915 w 5045780"/>
              <a:gd name="connsiteY2" fmla="*/ 0 h 6898392"/>
              <a:gd name="connsiteX3" fmla="*/ 5045780 w 5045780"/>
              <a:gd name="connsiteY3" fmla="*/ 6887104 h 6898392"/>
              <a:gd name="connsiteX4" fmla="*/ 2461154 w 5045780"/>
              <a:gd name="connsiteY4" fmla="*/ 6898392 h 6898392"/>
              <a:gd name="connsiteX0" fmla="*/ 2661179 w 5245805"/>
              <a:gd name="connsiteY0" fmla="*/ 6915678 h 6915678"/>
              <a:gd name="connsiteX1" fmla="*/ 0 w 5245805"/>
              <a:gd name="connsiteY1" fmla="*/ 0 h 6915678"/>
              <a:gd name="connsiteX2" fmla="*/ 2795940 w 5245805"/>
              <a:gd name="connsiteY2" fmla="*/ 17286 h 6915678"/>
              <a:gd name="connsiteX3" fmla="*/ 5245805 w 5245805"/>
              <a:gd name="connsiteY3" fmla="*/ 6904390 h 6915678"/>
              <a:gd name="connsiteX4" fmla="*/ 2661179 w 5245805"/>
              <a:gd name="connsiteY4" fmla="*/ 6915678 h 6915678"/>
              <a:gd name="connsiteX0" fmla="*/ 316990 w 5245805"/>
              <a:gd name="connsiteY0" fmla="*/ 6932304 h 6932304"/>
              <a:gd name="connsiteX1" fmla="*/ 0 w 5245805"/>
              <a:gd name="connsiteY1" fmla="*/ 0 h 6932304"/>
              <a:gd name="connsiteX2" fmla="*/ 2795940 w 5245805"/>
              <a:gd name="connsiteY2" fmla="*/ 17286 h 6932304"/>
              <a:gd name="connsiteX3" fmla="*/ 5245805 w 5245805"/>
              <a:gd name="connsiteY3" fmla="*/ 6904390 h 6932304"/>
              <a:gd name="connsiteX4" fmla="*/ 316990 w 5245805"/>
              <a:gd name="connsiteY4" fmla="*/ 6932304 h 6932304"/>
              <a:gd name="connsiteX0" fmla="*/ 92546 w 5021361"/>
              <a:gd name="connsiteY0" fmla="*/ 6915678 h 6915678"/>
              <a:gd name="connsiteX1" fmla="*/ 0 w 5021361"/>
              <a:gd name="connsiteY1" fmla="*/ 0 h 6915678"/>
              <a:gd name="connsiteX2" fmla="*/ 2571496 w 5021361"/>
              <a:gd name="connsiteY2" fmla="*/ 660 h 6915678"/>
              <a:gd name="connsiteX3" fmla="*/ 5021361 w 5021361"/>
              <a:gd name="connsiteY3" fmla="*/ 6887764 h 6915678"/>
              <a:gd name="connsiteX4" fmla="*/ 92546 w 5021361"/>
              <a:gd name="connsiteY4" fmla="*/ 6915678 h 691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1361" h="6915678">
                <a:moveTo>
                  <a:pt x="92546" y="6915678"/>
                </a:moveTo>
                <a:lnTo>
                  <a:pt x="0" y="0"/>
                </a:lnTo>
                <a:lnTo>
                  <a:pt x="2571496" y="660"/>
                </a:lnTo>
                <a:lnTo>
                  <a:pt x="5021361" y="6887764"/>
                </a:lnTo>
                <a:lnTo>
                  <a:pt x="92546" y="6915678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b" anchorCtr="1"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8AC2EE9-D6E3-E1C1-481C-33B0DA15AD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804" y="6385846"/>
            <a:ext cx="2269842" cy="3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69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304800"/>
            <a:ext cx="9017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3568841" y="1441076"/>
            <a:ext cx="7442200" cy="4572000"/>
          </a:xfrm>
          <a:custGeom>
            <a:avLst/>
            <a:gdLst>
              <a:gd name="connsiteX0" fmla="*/ 0 w 7442200"/>
              <a:gd name="connsiteY0" fmla="*/ 0 h 4572000"/>
              <a:gd name="connsiteX1" fmla="*/ 7442200 w 7442200"/>
              <a:gd name="connsiteY1" fmla="*/ 0 h 4572000"/>
              <a:gd name="connsiteX2" fmla="*/ 7442200 w 7442200"/>
              <a:gd name="connsiteY2" fmla="*/ 4572000 h 4572000"/>
              <a:gd name="connsiteX3" fmla="*/ 0 w 7442200"/>
              <a:gd name="connsiteY3" fmla="*/ 4572000 h 4572000"/>
              <a:gd name="connsiteX4" fmla="*/ 0 w 7442200"/>
              <a:gd name="connsiteY4" fmla="*/ 0 h 4572000"/>
              <a:gd name="connsiteX0" fmla="*/ 0 w 7442200"/>
              <a:gd name="connsiteY0" fmla="*/ 0 h 4572000"/>
              <a:gd name="connsiteX1" fmla="*/ 7442200 w 7442200"/>
              <a:gd name="connsiteY1" fmla="*/ 0 h 4572000"/>
              <a:gd name="connsiteX2" fmla="*/ 7442200 w 7442200"/>
              <a:gd name="connsiteY2" fmla="*/ 4572000 h 4572000"/>
              <a:gd name="connsiteX3" fmla="*/ 1694329 w 7442200"/>
              <a:gd name="connsiteY3" fmla="*/ 4572000 h 4572000"/>
              <a:gd name="connsiteX4" fmla="*/ 0 w 7442200"/>
              <a:gd name="connsiteY4" fmla="*/ 0 h 4572000"/>
              <a:gd name="connsiteX0" fmla="*/ 0 w 7442200"/>
              <a:gd name="connsiteY0" fmla="*/ 0 h 4592170"/>
              <a:gd name="connsiteX1" fmla="*/ 7442200 w 7442200"/>
              <a:gd name="connsiteY1" fmla="*/ 0 h 4592170"/>
              <a:gd name="connsiteX2" fmla="*/ 7442200 w 7442200"/>
              <a:gd name="connsiteY2" fmla="*/ 4572000 h 4592170"/>
              <a:gd name="connsiteX3" fmla="*/ 1667434 w 7442200"/>
              <a:gd name="connsiteY3" fmla="*/ 4592170 h 4592170"/>
              <a:gd name="connsiteX4" fmla="*/ 0 w 7442200"/>
              <a:gd name="connsiteY4" fmla="*/ 0 h 4592170"/>
              <a:gd name="connsiteX0" fmla="*/ 0 w 7442200"/>
              <a:gd name="connsiteY0" fmla="*/ 0 h 4572000"/>
              <a:gd name="connsiteX1" fmla="*/ 7442200 w 7442200"/>
              <a:gd name="connsiteY1" fmla="*/ 0 h 4572000"/>
              <a:gd name="connsiteX2" fmla="*/ 7442200 w 7442200"/>
              <a:gd name="connsiteY2" fmla="*/ 4572000 h 4572000"/>
              <a:gd name="connsiteX3" fmla="*/ 1647264 w 7442200"/>
              <a:gd name="connsiteY3" fmla="*/ 4571999 h 4572000"/>
              <a:gd name="connsiteX4" fmla="*/ 0 w 7442200"/>
              <a:gd name="connsiteY4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2200" h="4572000">
                <a:moveTo>
                  <a:pt x="0" y="0"/>
                </a:moveTo>
                <a:lnTo>
                  <a:pt x="7442200" y="0"/>
                </a:lnTo>
                <a:lnTo>
                  <a:pt x="7442200" y="4572000"/>
                </a:lnTo>
                <a:lnTo>
                  <a:pt x="1647264" y="4571999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8AC2EE9-D6E3-E1C1-481C-33B0DA15AD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804" y="6385846"/>
            <a:ext cx="2269842" cy="352217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E69B63C-3677-DA29-B7FF-A0D4A80F2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1187" y="-28575"/>
            <a:ext cx="4929800" cy="6904390"/>
          </a:xfrm>
          <a:custGeom>
            <a:avLst/>
            <a:gdLst>
              <a:gd name="connsiteX0" fmla="*/ 0 w 4921250"/>
              <a:gd name="connsiteY0" fmla="*/ 4922837 h 4922837"/>
              <a:gd name="connsiteX1" fmla="*/ 1230313 w 4921250"/>
              <a:gd name="connsiteY1" fmla="*/ 0 h 4922837"/>
              <a:gd name="connsiteX2" fmla="*/ 4921250 w 4921250"/>
              <a:gd name="connsiteY2" fmla="*/ 0 h 4922837"/>
              <a:gd name="connsiteX3" fmla="*/ 3690938 w 4921250"/>
              <a:gd name="connsiteY3" fmla="*/ 4922837 h 4922837"/>
              <a:gd name="connsiteX4" fmla="*/ 0 w 4921250"/>
              <a:gd name="connsiteY4" fmla="*/ 4922837 h 4922837"/>
              <a:gd name="connsiteX0" fmla="*/ 1524176 w 6445426"/>
              <a:gd name="connsiteY0" fmla="*/ 4934126 h 4934126"/>
              <a:gd name="connsiteX1" fmla="*/ 0 w 6445426"/>
              <a:gd name="connsiteY1" fmla="*/ 0 h 4934126"/>
              <a:gd name="connsiteX2" fmla="*/ 6445426 w 6445426"/>
              <a:gd name="connsiteY2" fmla="*/ 11289 h 4934126"/>
              <a:gd name="connsiteX3" fmla="*/ 5215114 w 6445426"/>
              <a:gd name="connsiteY3" fmla="*/ 4934126 h 4934126"/>
              <a:gd name="connsiteX4" fmla="*/ 1524176 w 6445426"/>
              <a:gd name="connsiteY4" fmla="*/ 4934126 h 4934126"/>
              <a:gd name="connsiteX0" fmla="*/ 2461154 w 6445426"/>
              <a:gd name="connsiteY0" fmla="*/ 6887103 h 6887103"/>
              <a:gd name="connsiteX1" fmla="*/ 0 w 6445426"/>
              <a:gd name="connsiteY1" fmla="*/ 0 h 6887103"/>
              <a:gd name="connsiteX2" fmla="*/ 6445426 w 6445426"/>
              <a:gd name="connsiteY2" fmla="*/ 11289 h 6887103"/>
              <a:gd name="connsiteX3" fmla="*/ 5215114 w 6445426"/>
              <a:gd name="connsiteY3" fmla="*/ 4934126 h 6887103"/>
              <a:gd name="connsiteX4" fmla="*/ 2461154 w 6445426"/>
              <a:gd name="connsiteY4" fmla="*/ 6887103 h 6887103"/>
              <a:gd name="connsiteX0" fmla="*/ 2461154 w 6445426"/>
              <a:gd name="connsiteY0" fmla="*/ 6887103 h 6887103"/>
              <a:gd name="connsiteX1" fmla="*/ 0 w 6445426"/>
              <a:gd name="connsiteY1" fmla="*/ 0 h 6887103"/>
              <a:gd name="connsiteX2" fmla="*/ 6445426 w 6445426"/>
              <a:gd name="connsiteY2" fmla="*/ 11289 h 6887103"/>
              <a:gd name="connsiteX3" fmla="*/ 4944180 w 6445426"/>
              <a:gd name="connsiteY3" fmla="*/ 6864526 h 6887103"/>
              <a:gd name="connsiteX4" fmla="*/ 2461154 w 6445426"/>
              <a:gd name="connsiteY4" fmla="*/ 6887103 h 6887103"/>
              <a:gd name="connsiteX0" fmla="*/ 2461154 w 4944180"/>
              <a:gd name="connsiteY0" fmla="*/ 6898392 h 6898392"/>
              <a:gd name="connsiteX1" fmla="*/ 0 w 4944180"/>
              <a:gd name="connsiteY1" fmla="*/ 11289 h 6898392"/>
              <a:gd name="connsiteX2" fmla="*/ 2595915 w 4944180"/>
              <a:gd name="connsiteY2" fmla="*/ 0 h 6898392"/>
              <a:gd name="connsiteX3" fmla="*/ 4944180 w 4944180"/>
              <a:gd name="connsiteY3" fmla="*/ 6875815 h 6898392"/>
              <a:gd name="connsiteX4" fmla="*/ 2461154 w 4944180"/>
              <a:gd name="connsiteY4" fmla="*/ 6898392 h 6898392"/>
              <a:gd name="connsiteX0" fmla="*/ 2461154 w 5045780"/>
              <a:gd name="connsiteY0" fmla="*/ 6898392 h 6898392"/>
              <a:gd name="connsiteX1" fmla="*/ 0 w 5045780"/>
              <a:gd name="connsiteY1" fmla="*/ 11289 h 6898392"/>
              <a:gd name="connsiteX2" fmla="*/ 2595915 w 5045780"/>
              <a:gd name="connsiteY2" fmla="*/ 0 h 6898392"/>
              <a:gd name="connsiteX3" fmla="*/ 5045780 w 5045780"/>
              <a:gd name="connsiteY3" fmla="*/ 6887104 h 6898392"/>
              <a:gd name="connsiteX4" fmla="*/ 2461154 w 5045780"/>
              <a:gd name="connsiteY4" fmla="*/ 6898392 h 6898392"/>
              <a:gd name="connsiteX0" fmla="*/ 2661179 w 5245805"/>
              <a:gd name="connsiteY0" fmla="*/ 6915678 h 6915678"/>
              <a:gd name="connsiteX1" fmla="*/ 0 w 5245805"/>
              <a:gd name="connsiteY1" fmla="*/ 0 h 6915678"/>
              <a:gd name="connsiteX2" fmla="*/ 2795940 w 5245805"/>
              <a:gd name="connsiteY2" fmla="*/ 17286 h 6915678"/>
              <a:gd name="connsiteX3" fmla="*/ 5245805 w 5245805"/>
              <a:gd name="connsiteY3" fmla="*/ 6904390 h 6915678"/>
              <a:gd name="connsiteX4" fmla="*/ 2661179 w 5245805"/>
              <a:gd name="connsiteY4" fmla="*/ 6915678 h 6915678"/>
              <a:gd name="connsiteX0" fmla="*/ 341561 w 5245805"/>
              <a:gd name="connsiteY0" fmla="*/ 6902231 h 6904390"/>
              <a:gd name="connsiteX1" fmla="*/ 0 w 5245805"/>
              <a:gd name="connsiteY1" fmla="*/ 0 h 6904390"/>
              <a:gd name="connsiteX2" fmla="*/ 2795940 w 5245805"/>
              <a:gd name="connsiteY2" fmla="*/ 17286 h 6904390"/>
              <a:gd name="connsiteX3" fmla="*/ 5245805 w 5245805"/>
              <a:gd name="connsiteY3" fmla="*/ 6904390 h 6904390"/>
              <a:gd name="connsiteX4" fmla="*/ 341561 w 5245805"/>
              <a:gd name="connsiteY4" fmla="*/ 6902231 h 6904390"/>
              <a:gd name="connsiteX0" fmla="*/ 5385 w 4909629"/>
              <a:gd name="connsiteY0" fmla="*/ 6902231 h 6904390"/>
              <a:gd name="connsiteX1" fmla="*/ 0 w 4909629"/>
              <a:gd name="connsiteY1" fmla="*/ 0 h 6904390"/>
              <a:gd name="connsiteX2" fmla="*/ 2459764 w 4909629"/>
              <a:gd name="connsiteY2" fmla="*/ 17286 h 6904390"/>
              <a:gd name="connsiteX3" fmla="*/ 4909629 w 4909629"/>
              <a:gd name="connsiteY3" fmla="*/ 6904390 h 6904390"/>
              <a:gd name="connsiteX4" fmla="*/ 5385 w 4909629"/>
              <a:gd name="connsiteY4" fmla="*/ 6902231 h 6904390"/>
              <a:gd name="connsiteX0" fmla="*/ 25556 w 4929800"/>
              <a:gd name="connsiteY0" fmla="*/ 6902231 h 6904390"/>
              <a:gd name="connsiteX1" fmla="*/ 0 w 4929800"/>
              <a:gd name="connsiteY1" fmla="*/ 0 h 6904390"/>
              <a:gd name="connsiteX2" fmla="*/ 2479935 w 4929800"/>
              <a:gd name="connsiteY2" fmla="*/ 17286 h 6904390"/>
              <a:gd name="connsiteX3" fmla="*/ 4929800 w 4929800"/>
              <a:gd name="connsiteY3" fmla="*/ 6904390 h 6904390"/>
              <a:gd name="connsiteX4" fmla="*/ 25556 w 4929800"/>
              <a:gd name="connsiteY4" fmla="*/ 6902231 h 690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9800" h="6904390">
                <a:moveTo>
                  <a:pt x="25556" y="6902231"/>
                </a:moveTo>
                <a:cubicBezTo>
                  <a:pt x="17037" y="4601487"/>
                  <a:pt x="8519" y="2300744"/>
                  <a:pt x="0" y="0"/>
                </a:cubicBezTo>
                <a:lnTo>
                  <a:pt x="2479935" y="17286"/>
                </a:lnTo>
                <a:lnTo>
                  <a:pt x="4929800" y="6904390"/>
                </a:lnTo>
                <a:lnTo>
                  <a:pt x="25556" y="6902231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b" anchorCtr="1"/>
          <a:lstStyle>
            <a:lvl1pPr marL="0" indent="0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390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7213600" cy="457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8AC2EE9-D6E3-E1C1-481C-33B0DA15AD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804" y="6385846"/>
            <a:ext cx="2269842" cy="352217"/>
          </a:xfrm>
          <a:prstGeom prst="rect">
            <a:avLst/>
          </a:prstGeom>
        </p:spPr>
      </p:pic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98E1263E-1931-0A85-D01F-77D22879F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33820" y="0"/>
            <a:ext cx="4258179" cy="6858000"/>
          </a:xfrm>
          <a:prstGeom prst="rect">
            <a:avLst/>
          </a:prstGeom>
          <a:solidFill>
            <a:schemeClr val="bg2"/>
          </a:solidFill>
        </p:spPr>
        <p:txBody>
          <a:bodyPr anchor="t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C903204-692A-3082-4E95-4C6F3B40C6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2400" y="-533400"/>
            <a:ext cx="161421" cy="781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29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0" y="304800"/>
            <a:ext cx="73406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762500" y="1447800"/>
            <a:ext cx="7213600" cy="457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8AC2EE9-D6E3-E1C1-481C-33B0DA15AD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804" y="6385846"/>
            <a:ext cx="2269842" cy="352217"/>
          </a:xfrm>
          <a:prstGeom prst="rect">
            <a:avLst/>
          </a:prstGeom>
        </p:spPr>
      </p:pic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98E1263E-1931-0A85-D01F-77D22879F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343400" cy="6858000"/>
          </a:xfrm>
          <a:prstGeom prst="rect">
            <a:avLst/>
          </a:prstGeom>
          <a:solidFill>
            <a:schemeClr val="bg2"/>
          </a:solidFill>
        </p:spPr>
        <p:txBody>
          <a:bodyPr anchor="t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C903204-692A-3082-4E95-4C6F3B40C6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2689" y="-533400"/>
            <a:ext cx="161421" cy="781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6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4008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7213600" cy="457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8AC2EE9-D6E3-E1C1-481C-33B0DA15AD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804" y="6385846"/>
            <a:ext cx="2269842" cy="352217"/>
          </a:xfrm>
          <a:prstGeom prst="rect">
            <a:avLst/>
          </a:prstGeom>
        </p:spPr>
      </p:pic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55E40C09-BD66-02F5-7352-03E39C7ED1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0988" y="0"/>
            <a:ext cx="4291012" cy="3429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2F2BF37D-5061-3EEB-4B3F-ADDE9FC3F0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00988" y="3429000"/>
            <a:ext cx="4291012" cy="3429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C903204-692A-3082-4E95-4C6F3B40C6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2400" y="-533400"/>
            <a:ext cx="161421" cy="781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13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92C1333-140F-5A65-01DC-6C93BE4DFEC2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ine 2">
            <a:extLst>
              <a:ext uri="{FF2B5EF4-FFF2-40B4-BE49-F238E27FC236}">
                <a16:creationId xmlns:a16="http://schemas.microsoft.com/office/drawing/2014/main" id="{09B06AFF-B20D-9A60-60A6-D6CB7D94952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Line 2">
            <a:extLst>
              <a:ext uri="{FF2B5EF4-FFF2-40B4-BE49-F238E27FC236}">
                <a16:creationId xmlns:a16="http://schemas.microsoft.com/office/drawing/2014/main" id="{4CA9342F-8050-B1A9-E8EC-0A90CA4EE983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19E62A-E309-7DCB-5F49-BE91468CF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0" y="304800"/>
            <a:ext cx="73406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682ED523-1B2A-6CAA-CA13-F94D9770057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62500" y="1447800"/>
            <a:ext cx="7213600" cy="457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184BB381-C85F-1365-1F83-B4EBA5E87B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A992D10-3808-E4A2-92BB-B55BFB40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804" y="6385846"/>
            <a:ext cx="2269842" cy="35221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77DB4CB-ECE0-4345-2C14-A080D90412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2689" y="-533400"/>
            <a:ext cx="161421" cy="7819951"/>
          </a:xfrm>
          <a:prstGeom prst="rect">
            <a:avLst/>
          </a:prstGeom>
        </p:spPr>
      </p:pic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55E40C09-BD66-02F5-7352-03E39C7ED1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8323" y="0"/>
            <a:ext cx="4291012" cy="3429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2F2BF37D-5061-3EEB-4B3F-ADDE9FC3F0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8323" y="3429000"/>
            <a:ext cx="4291012" cy="3429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13575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Callout slide - Light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7213600" cy="457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C903204-692A-3082-4E95-4C6F3B40C6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1494" y="1600200"/>
            <a:ext cx="86607" cy="419566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338DBC-858A-EB0B-33F7-1DAFB31A9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688000" y="3916524"/>
            <a:ext cx="702909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0068098-8A31-8E88-A174-C9A3111EE7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2234" y="1558665"/>
            <a:ext cx="2600614" cy="2078182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18982AA2-FA83-0B91-F9CC-682BC2E01F5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655754" y="4114800"/>
            <a:ext cx="2733573" cy="18382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Clr>
                <a:srgbClr val="213E9A"/>
              </a:buClr>
              <a:buNone/>
              <a:defRPr sz="20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D92DA11-7539-1C67-0A72-A59824663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6A84F0A-B164-8B58-0FAE-3B009AF9F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367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Callout slide - Light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775200" y="1447800"/>
            <a:ext cx="7213600" cy="457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C903204-692A-3082-4E95-4C6F3B40C6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4393" y="1600200"/>
            <a:ext cx="86607" cy="419566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338DBC-858A-EB0B-33F7-1DAFB31A9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31169" y="3916524"/>
            <a:ext cx="702909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0068098-8A31-8E88-A174-C9A3111EE7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5403" y="1558665"/>
            <a:ext cx="2600614" cy="2078182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DC26A0E-E3DC-6F6D-732B-B7B958DB7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DFFC96BC-E60F-DEFF-C757-8B51E3CCB04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1273" y="4114800"/>
            <a:ext cx="2733573" cy="18382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Clr>
                <a:srgbClr val="213E9A"/>
              </a:buClr>
              <a:buNone/>
              <a:defRPr sz="20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897130C-7498-2040-9A04-87A516B76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5843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DDEE32-C915-2F26-DC13-F9E0D037E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3082" y="0"/>
            <a:ext cx="4338918" cy="6858000"/>
          </a:xfrm>
          <a:prstGeom prst="rect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Callout slide - Dark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7213600" cy="457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8AC2EE9-D6E3-E1C1-481C-33B0DA15AD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804" y="6385846"/>
            <a:ext cx="2269842" cy="35221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338DBC-858A-EB0B-33F7-1DAFB31A9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688000" y="3916524"/>
            <a:ext cx="7029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0068098-8A31-8E88-A174-C9A3111EE7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2234" y="1558665"/>
            <a:ext cx="2600614" cy="2078182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67700F15-E1F7-21E5-B200-8C49B9E8E2C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655754" y="4114800"/>
            <a:ext cx="2733573" cy="18382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Clr>
                <a:srgbClr val="213E9A"/>
              </a:buClr>
              <a:buNone/>
              <a:defRPr sz="2000">
                <a:solidFill>
                  <a:schemeClr val="bg1"/>
                </a:solidFill>
              </a:defRPr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6798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DEE32-C915-2F26-DC13-F9E0D037E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1686" y="0"/>
            <a:ext cx="4338918" cy="6858000"/>
          </a:xfrm>
          <a:prstGeom prst="rect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Callout slide - Dark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572075" y="1447800"/>
            <a:ext cx="7213600" cy="457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338DBC-858A-EB0B-33F7-1DAFB31A9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93232" y="3916524"/>
            <a:ext cx="7029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0068098-8A31-8E88-A174-C9A3111EE7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7466" y="1558665"/>
            <a:ext cx="2600614" cy="2078182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5B2328D-01FB-B216-67FF-2DCD36C33E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14A987E6-ACC7-D504-CAF9-5EA43FD8B8E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0986" y="4114800"/>
            <a:ext cx="2733573" cy="18382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Clr>
                <a:srgbClr val="213E9A"/>
              </a:buClr>
              <a:buNone/>
              <a:defRPr sz="2000">
                <a:solidFill>
                  <a:schemeClr val="bg1"/>
                </a:solidFill>
              </a:defRPr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FAC3164-FA15-347B-9807-575301EE0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80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4C859A8C-D5F4-341B-022A-DE7BD083CF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491652" y="-3670713"/>
            <a:ext cx="286434" cy="13876261"/>
          </a:xfrm>
          <a:prstGeom prst="rect">
            <a:avLst/>
          </a:prstGeom>
        </p:spPr>
      </p:pic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95B01CD7-1983-2467-84A1-D391600EE6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26426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4384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Top Image Slide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177A4F02-EC0F-2B0A-0D59-97F19A18318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9453" y="3593736"/>
            <a:ext cx="5995147" cy="24260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AE7721E4-0556-BCFD-01BD-FF5D45C805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6858000" y="3582350"/>
            <a:ext cx="5480125" cy="2346829"/>
          </a:xfrm>
          <a:custGeom>
            <a:avLst/>
            <a:gdLst>
              <a:gd name="connsiteX0" fmla="*/ 0 w 4421904"/>
              <a:gd name="connsiteY0" fmla="*/ 6858000 h 6858000"/>
              <a:gd name="connsiteX1" fmla="*/ 1547799 w 4421904"/>
              <a:gd name="connsiteY1" fmla="*/ 0 h 6858000"/>
              <a:gd name="connsiteX2" fmla="*/ 4421904 w 4421904"/>
              <a:gd name="connsiteY2" fmla="*/ 0 h 6858000"/>
              <a:gd name="connsiteX3" fmla="*/ 2874105 w 4421904"/>
              <a:gd name="connsiteY3" fmla="*/ 6858000 h 6858000"/>
              <a:gd name="connsiteX4" fmla="*/ 0 w 4421904"/>
              <a:gd name="connsiteY4" fmla="*/ 6858000 h 6858000"/>
              <a:gd name="connsiteX0" fmla="*/ 0 w 5234704"/>
              <a:gd name="connsiteY0" fmla="*/ 6858000 h 6858000"/>
              <a:gd name="connsiteX1" fmla="*/ 1547799 w 5234704"/>
              <a:gd name="connsiteY1" fmla="*/ 0 h 6858000"/>
              <a:gd name="connsiteX2" fmla="*/ 5234704 w 5234704"/>
              <a:gd name="connsiteY2" fmla="*/ 0 h 6858000"/>
              <a:gd name="connsiteX3" fmla="*/ 2874105 w 5234704"/>
              <a:gd name="connsiteY3" fmla="*/ 6858000 h 6858000"/>
              <a:gd name="connsiteX4" fmla="*/ 0 w 5234704"/>
              <a:gd name="connsiteY4" fmla="*/ 6858000 h 6858000"/>
              <a:gd name="connsiteX0" fmla="*/ 0 w 5234704"/>
              <a:gd name="connsiteY0" fmla="*/ 6858000 h 6869288"/>
              <a:gd name="connsiteX1" fmla="*/ 1547799 w 5234704"/>
              <a:gd name="connsiteY1" fmla="*/ 0 h 6869288"/>
              <a:gd name="connsiteX2" fmla="*/ 5234704 w 5234704"/>
              <a:gd name="connsiteY2" fmla="*/ 0 h 6869288"/>
              <a:gd name="connsiteX3" fmla="*/ 2704772 w 5234704"/>
              <a:gd name="connsiteY3" fmla="*/ 6869288 h 6869288"/>
              <a:gd name="connsiteX4" fmla="*/ 0 w 5234704"/>
              <a:gd name="connsiteY4" fmla="*/ 6858000 h 6869288"/>
              <a:gd name="connsiteX0" fmla="*/ 0 w 5234704"/>
              <a:gd name="connsiteY0" fmla="*/ 6858000 h 6869288"/>
              <a:gd name="connsiteX1" fmla="*/ 1547799 w 5234704"/>
              <a:gd name="connsiteY1" fmla="*/ 0 h 6869288"/>
              <a:gd name="connsiteX2" fmla="*/ 5234704 w 5234704"/>
              <a:gd name="connsiteY2" fmla="*/ 0 h 6869288"/>
              <a:gd name="connsiteX3" fmla="*/ 2761216 w 5234704"/>
              <a:gd name="connsiteY3" fmla="*/ 6869288 h 6869288"/>
              <a:gd name="connsiteX4" fmla="*/ 0 w 5234704"/>
              <a:gd name="connsiteY4" fmla="*/ 6858000 h 6869288"/>
              <a:gd name="connsiteX0" fmla="*/ 0 w 5234704"/>
              <a:gd name="connsiteY0" fmla="*/ 6858000 h 6869288"/>
              <a:gd name="connsiteX1" fmla="*/ 2507355 w 5234704"/>
              <a:gd name="connsiteY1" fmla="*/ 0 h 6869288"/>
              <a:gd name="connsiteX2" fmla="*/ 5234704 w 5234704"/>
              <a:gd name="connsiteY2" fmla="*/ 0 h 6869288"/>
              <a:gd name="connsiteX3" fmla="*/ 2761216 w 5234704"/>
              <a:gd name="connsiteY3" fmla="*/ 6869288 h 6869288"/>
              <a:gd name="connsiteX4" fmla="*/ 0 w 5234704"/>
              <a:gd name="connsiteY4" fmla="*/ 6858000 h 6869288"/>
              <a:gd name="connsiteX0" fmla="*/ 0 w 5234704"/>
              <a:gd name="connsiteY0" fmla="*/ 6869308 h 6869308"/>
              <a:gd name="connsiteX1" fmla="*/ 2507355 w 5234704"/>
              <a:gd name="connsiteY1" fmla="*/ 0 h 6869308"/>
              <a:gd name="connsiteX2" fmla="*/ 5234704 w 5234704"/>
              <a:gd name="connsiteY2" fmla="*/ 0 h 6869308"/>
              <a:gd name="connsiteX3" fmla="*/ 2761216 w 5234704"/>
              <a:gd name="connsiteY3" fmla="*/ 6869288 h 6869308"/>
              <a:gd name="connsiteX4" fmla="*/ 0 w 5234704"/>
              <a:gd name="connsiteY4" fmla="*/ 6869308 h 6869308"/>
              <a:gd name="connsiteX0" fmla="*/ 0 w 5449017"/>
              <a:gd name="connsiteY0" fmla="*/ 6869308 h 6869308"/>
              <a:gd name="connsiteX1" fmla="*/ 2507355 w 5449017"/>
              <a:gd name="connsiteY1" fmla="*/ 0 h 6869308"/>
              <a:gd name="connsiteX2" fmla="*/ 5449017 w 5449017"/>
              <a:gd name="connsiteY2" fmla="*/ 0 h 6869308"/>
              <a:gd name="connsiteX3" fmla="*/ 2761216 w 5449017"/>
              <a:gd name="connsiteY3" fmla="*/ 6869288 h 6869308"/>
              <a:gd name="connsiteX4" fmla="*/ 0 w 5449017"/>
              <a:gd name="connsiteY4" fmla="*/ 6869308 h 6869308"/>
              <a:gd name="connsiteX0" fmla="*/ 0 w 3654853"/>
              <a:gd name="connsiteY0" fmla="*/ 6869308 h 6869308"/>
              <a:gd name="connsiteX1" fmla="*/ 2507355 w 3654853"/>
              <a:gd name="connsiteY1" fmla="*/ 0 h 6869308"/>
              <a:gd name="connsiteX2" fmla="*/ 3654853 w 3654853"/>
              <a:gd name="connsiteY2" fmla="*/ 4576928 h 6869308"/>
              <a:gd name="connsiteX3" fmla="*/ 2761216 w 3654853"/>
              <a:gd name="connsiteY3" fmla="*/ 6869288 h 6869308"/>
              <a:gd name="connsiteX4" fmla="*/ 0 w 3654853"/>
              <a:gd name="connsiteY4" fmla="*/ 6869308 h 6869308"/>
              <a:gd name="connsiteX0" fmla="*/ 0 w 3654853"/>
              <a:gd name="connsiteY0" fmla="*/ 2292380 h 2292380"/>
              <a:gd name="connsiteX1" fmla="*/ 830955 w 3654853"/>
              <a:gd name="connsiteY1" fmla="*/ 6925 h 2292380"/>
              <a:gd name="connsiteX2" fmla="*/ 3654853 w 3654853"/>
              <a:gd name="connsiteY2" fmla="*/ 0 h 2292380"/>
              <a:gd name="connsiteX3" fmla="*/ 2761216 w 3654853"/>
              <a:gd name="connsiteY3" fmla="*/ 2292360 h 2292380"/>
              <a:gd name="connsiteX4" fmla="*/ 0 w 3654853"/>
              <a:gd name="connsiteY4" fmla="*/ 2292380 h 2292380"/>
              <a:gd name="connsiteX0" fmla="*/ 0 w 3841870"/>
              <a:gd name="connsiteY0" fmla="*/ 2292380 h 2292380"/>
              <a:gd name="connsiteX1" fmla="*/ 830955 w 3841870"/>
              <a:gd name="connsiteY1" fmla="*/ 6925 h 2292380"/>
              <a:gd name="connsiteX2" fmla="*/ 3654853 w 3841870"/>
              <a:gd name="connsiteY2" fmla="*/ 0 h 2292380"/>
              <a:gd name="connsiteX3" fmla="*/ 3841870 w 3841870"/>
              <a:gd name="connsiteY3" fmla="*/ 2292360 h 2292380"/>
              <a:gd name="connsiteX4" fmla="*/ 0 w 3841870"/>
              <a:gd name="connsiteY4" fmla="*/ 2292380 h 2292380"/>
              <a:gd name="connsiteX0" fmla="*/ 0 w 4846344"/>
              <a:gd name="connsiteY0" fmla="*/ 2285456 h 2285456"/>
              <a:gd name="connsiteX1" fmla="*/ 830955 w 4846344"/>
              <a:gd name="connsiteY1" fmla="*/ 1 h 2285456"/>
              <a:gd name="connsiteX2" fmla="*/ 4846344 w 4846344"/>
              <a:gd name="connsiteY2" fmla="*/ 0 h 2285456"/>
              <a:gd name="connsiteX3" fmla="*/ 3841870 w 4846344"/>
              <a:gd name="connsiteY3" fmla="*/ 2285436 h 2285456"/>
              <a:gd name="connsiteX4" fmla="*/ 0 w 4846344"/>
              <a:gd name="connsiteY4" fmla="*/ 2285456 h 2285456"/>
              <a:gd name="connsiteX0" fmla="*/ 0 w 4846344"/>
              <a:gd name="connsiteY0" fmla="*/ 2285456 h 2285456"/>
              <a:gd name="connsiteX1" fmla="*/ 830955 w 4846344"/>
              <a:gd name="connsiteY1" fmla="*/ 1 h 2285456"/>
              <a:gd name="connsiteX2" fmla="*/ 4846344 w 4846344"/>
              <a:gd name="connsiteY2" fmla="*/ 0 h 2285456"/>
              <a:gd name="connsiteX3" fmla="*/ 3980416 w 4846344"/>
              <a:gd name="connsiteY3" fmla="*/ 2285436 h 2285456"/>
              <a:gd name="connsiteX4" fmla="*/ 0 w 4846344"/>
              <a:gd name="connsiteY4" fmla="*/ 2285456 h 2285456"/>
              <a:gd name="connsiteX0" fmla="*/ 0 w 4867126"/>
              <a:gd name="connsiteY0" fmla="*/ 2285456 h 2285456"/>
              <a:gd name="connsiteX1" fmla="*/ 830955 w 4867126"/>
              <a:gd name="connsiteY1" fmla="*/ 1 h 2285456"/>
              <a:gd name="connsiteX2" fmla="*/ 4867126 w 4867126"/>
              <a:gd name="connsiteY2" fmla="*/ 0 h 2285456"/>
              <a:gd name="connsiteX3" fmla="*/ 3980416 w 4867126"/>
              <a:gd name="connsiteY3" fmla="*/ 2285436 h 2285456"/>
              <a:gd name="connsiteX4" fmla="*/ 0 w 4867126"/>
              <a:gd name="connsiteY4" fmla="*/ 2285456 h 2285456"/>
              <a:gd name="connsiteX0" fmla="*/ 0 w 4877174"/>
              <a:gd name="connsiteY0" fmla="*/ 2285456 h 2285456"/>
              <a:gd name="connsiteX1" fmla="*/ 830955 w 4877174"/>
              <a:gd name="connsiteY1" fmla="*/ 1 h 2285456"/>
              <a:gd name="connsiteX2" fmla="*/ 4877174 w 4877174"/>
              <a:gd name="connsiteY2" fmla="*/ 0 h 2285456"/>
              <a:gd name="connsiteX3" fmla="*/ 3980416 w 4877174"/>
              <a:gd name="connsiteY3" fmla="*/ 2285436 h 2285456"/>
              <a:gd name="connsiteX4" fmla="*/ 0 w 4877174"/>
              <a:gd name="connsiteY4" fmla="*/ 2285456 h 2285456"/>
              <a:gd name="connsiteX0" fmla="*/ 0 w 4877174"/>
              <a:gd name="connsiteY0" fmla="*/ 2285456 h 2285456"/>
              <a:gd name="connsiteX1" fmla="*/ 830955 w 4877174"/>
              <a:gd name="connsiteY1" fmla="*/ 1 h 2285456"/>
              <a:gd name="connsiteX2" fmla="*/ 4877174 w 4877174"/>
              <a:gd name="connsiteY2" fmla="*/ 0 h 2285456"/>
              <a:gd name="connsiteX3" fmla="*/ 3667800 w 4877174"/>
              <a:gd name="connsiteY3" fmla="*/ 2285436 h 2285456"/>
              <a:gd name="connsiteX4" fmla="*/ 0 w 4877174"/>
              <a:gd name="connsiteY4" fmla="*/ 2285456 h 2285456"/>
              <a:gd name="connsiteX0" fmla="*/ 0 w 4549672"/>
              <a:gd name="connsiteY0" fmla="*/ 2285456 h 2285456"/>
              <a:gd name="connsiteX1" fmla="*/ 830955 w 4549672"/>
              <a:gd name="connsiteY1" fmla="*/ 1 h 2285456"/>
              <a:gd name="connsiteX2" fmla="*/ 4549672 w 4549672"/>
              <a:gd name="connsiteY2" fmla="*/ 0 h 2285456"/>
              <a:gd name="connsiteX3" fmla="*/ 3667800 w 4549672"/>
              <a:gd name="connsiteY3" fmla="*/ 2285436 h 2285456"/>
              <a:gd name="connsiteX4" fmla="*/ 0 w 4549672"/>
              <a:gd name="connsiteY4" fmla="*/ 2285456 h 2285456"/>
              <a:gd name="connsiteX0" fmla="*/ 0 w 4549672"/>
              <a:gd name="connsiteY0" fmla="*/ 2285456 h 2287907"/>
              <a:gd name="connsiteX1" fmla="*/ 830955 w 4549672"/>
              <a:gd name="connsiteY1" fmla="*/ 1 h 2287907"/>
              <a:gd name="connsiteX2" fmla="*/ 4549672 w 4549672"/>
              <a:gd name="connsiteY2" fmla="*/ 0 h 2287907"/>
              <a:gd name="connsiteX3" fmla="*/ 2985666 w 4549672"/>
              <a:gd name="connsiteY3" fmla="*/ 2287907 h 2287907"/>
              <a:gd name="connsiteX4" fmla="*/ 0 w 4549672"/>
              <a:gd name="connsiteY4" fmla="*/ 2285456 h 2287907"/>
              <a:gd name="connsiteX0" fmla="*/ 0 w 3721719"/>
              <a:gd name="connsiteY0" fmla="*/ 2285456 h 2287907"/>
              <a:gd name="connsiteX1" fmla="*/ 830955 w 3721719"/>
              <a:gd name="connsiteY1" fmla="*/ 1 h 2287907"/>
              <a:gd name="connsiteX2" fmla="*/ 3721719 w 3721719"/>
              <a:gd name="connsiteY2" fmla="*/ 0 h 2287907"/>
              <a:gd name="connsiteX3" fmla="*/ 2985666 w 3721719"/>
              <a:gd name="connsiteY3" fmla="*/ 2287907 h 2287907"/>
              <a:gd name="connsiteX4" fmla="*/ 0 w 3721719"/>
              <a:gd name="connsiteY4" fmla="*/ 2285456 h 2287907"/>
              <a:gd name="connsiteX0" fmla="*/ 0 w 3889781"/>
              <a:gd name="connsiteY0" fmla="*/ 2285455 h 2287906"/>
              <a:gd name="connsiteX1" fmla="*/ 830955 w 3889781"/>
              <a:gd name="connsiteY1" fmla="*/ 0 h 2287906"/>
              <a:gd name="connsiteX2" fmla="*/ 3889781 w 3889781"/>
              <a:gd name="connsiteY2" fmla="*/ 2469 h 2287906"/>
              <a:gd name="connsiteX3" fmla="*/ 2985666 w 3889781"/>
              <a:gd name="connsiteY3" fmla="*/ 2287906 h 2287906"/>
              <a:gd name="connsiteX4" fmla="*/ 0 w 3889781"/>
              <a:gd name="connsiteY4" fmla="*/ 2285455 h 2287906"/>
              <a:gd name="connsiteX0" fmla="*/ 0 w 3879895"/>
              <a:gd name="connsiteY0" fmla="*/ 2285457 h 2287908"/>
              <a:gd name="connsiteX1" fmla="*/ 830955 w 3879895"/>
              <a:gd name="connsiteY1" fmla="*/ 2 h 2287908"/>
              <a:gd name="connsiteX2" fmla="*/ 3879895 w 3879895"/>
              <a:gd name="connsiteY2" fmla="*/ 0 h 2287908"/>
              <a:gd name="connsiteX3" fmla="*/ 2985666 w 3879895"/>
              <a:gd name="connsiteY3" fmla="*/ 2287908 h 2287908"/>
              <a:gd name="connsiteX4" fmla="*/ 0 w 3879895"/>
              <a:gd name="connsiteY4" fmla="*/ 2285457 h 2287908"/>
              <a:gd name="connsiteX0" fmla="*/ 175772 w 3048940"/>
              <a:gd name="connsiteY0" fmla="*/ 2285457 h 2287908"/>
              <a:gd name="connsiteX1" fmla="*/ 0 w 3048940"/>
              <a:gd name="connsiteY1" fmla="*/ 2 h 2287908"/>
              <a:gd name="connsiteX2" fmla="*/ 3048940 w 3048940"/>
              <a:gd name="connsiteY2" fmla="*/ 0 h 2287908"/>
              <a:gd name="connsiteX3" fmla="*/ 2154711 w 3048940"/>
              <a:gd name="connsiteY3" fmla="*/ 2287908 h 2287908"/>
              <a:gd name="connsiteX4" fmla="*/ 175772 w 3048940"/>
              <a:gd name="connsiteY4" fmla="*/ 2285457 h 2287908"/>
              <a:gd name="connsiteX0" fmla="*/ 0 w 2873168"/>
              <a:gd name="connsiteY0" fmla="*/ 2289496 h 2291947"/>
              <a:gd name="connsiteX1" fmla="*/ 22339 w 2873168"/>
              <a:gd name="connsiteY1" fmla="*/ 0 h 2291947"/>
              <a:gd name="connsiteX2" fmla="*/ 2873168 w 2873168"/>
              <a:gd name="connsiteY2" fmla="*/ 4039 h 2291947"/>
              <a:gd name="connsiteX3" fmla="*/ 1978939 w 2873168"/>
              <a:gd name="connsiteY3" fmla="*/ 2291947 h 2291947"/>
              <a:gd name="connsiteX4" fmla="*/ 0 w 2873168"/>
              <a:gd name="connsiteY4" fmla="*/ 2289496 h 2291947"/>
              <a:gd name="connsiteX0" fmla="*/ 0 w 2873168"/>
              <a:gd name="connsiteY0" fmla="*/ 2281413 h 2291947"/>
              <a:gd name="connsiteX1" fmla="*/ 22339 w 2873168"/>
              <a:gd name="connsiteY1" fmla="*/ 0 h 2291947"/>
              <a:gd name="connsiteX2" fmla="*/ 2873168 w 2873168"/>
              <a:gd name="connsiteY2" fmla="*/ 4039 h 2291947"/>
              <a:gd name="connsiteX3" fmla="*/ 1978939 w 2873168"/>
              <a:gd name="connsiteY3" fmla="*/ 2291947 h 2291947"/>
              <a:gd name="connsiteX4" fmla="*/ 0 w 2873168"/>
              <a:gd name="connsiteY4" fmla="*/ 2281413 h 2291947"/>
              <a:gd name="connsiteX0" fmla="*/ 284935 w 2850829"/>
              <a:gd name="connsiteY0" fmla="*/ 2271310 h 2291947"/>
              <a:gd name="connsiteX1" fmla="*/ 0 w 2850829"/>
              <a:gd name="connsiteY1" fmla="*/ 0 h 2291947"/>
              <a:gd name="connsiteX2" fmla="*/ 2850829 w 2850829"/>
              <a:gd name="connsiteY2" fmla="*/ 4039 h 2291947"/>
              <a:gd name="connsiteX3" fmla="*/ 1956600 w 2850829"/>
              <a:gd name="connsiteY3" fmla="*/ 2291947 h 2291947"/>
              <a:gd name="connsiteX4" fmla="*/ 284935 w 2850829"/>
              <a:gd name="connsiteY4" fmla="*/ 2271310 h 2291947"/>
              <a:gd name="connsiteX0" fmla="*/ 5962 w 2850829"/>
              <a:gd name="connsiteY0" fmla="*/ 2295558 h 2295558"/>
              <a:gd name="connsiteX1" fmla="*/ 0 w 2850829"/>
              <a:gd name="connsiteY1" fmla="*/ 0 h 2295558"/>
              <a:gd name="connsiteX2" fmla="*/ 2850829 w 2850829"/>
              <a:gd name="connsiteY2" fmla="*/ 4039 h 2295558"/>
              <a:gd name="connsiteX3" fmla="*/ 1956600 w 2850829"/>
              <a:gd name="connsiteY3" fmla="*/ 2291947 h 2295558"/>
              <a:gd name="connsiteX4" fmla="*/ 5962 w 2850829"/>
              <a:gd name="connsiteY4" fmla="*/ 2295558 h 2295558"/>
              <a:gd name="connsiteX0" fmla="*/ 5962 w 2850829"/>
              <a:gd name="connsiteY0" fmla="*/ 2291519 h 2291519"/>
              <a:gd name="connsiteX1" fmla="*/ 0 w 2850829"/>
              <a:gd name="connsiteY1" fmla="*/ 2023 h 2291519"/>
              <a:gd name="connsiteX2" fmla="*/ 2850829 w 2850829"/>
              <a:gd name="connsiteY2" fmla="*/ 0 h 2291519"/>
              <a:gd name="connsiteX3" fmla="*/ 1956600 w 2850829"/>
              <a:gd name="connsiteY3" fmla="*/ 2287908 h 2291519"/>
              <a:gd name="connsiteX4" fmla="*/ 5962 w 2850829"/>
              <a:gd name="connsiteY4" fmla="*/ 2291519 h 2291519"/>
              <a:gd name="connsiteX0" fmla="*/ 2520545 w 5365412"/>
              <a:gd name="connsiteY0" fmla="*/ 2302690 h 2302690"/>
              <a:gd name="connsiteX1" fmla="*/ 0 w 5365412"/>
              <a:gd name="connsiteY1" fmla="*/ 0 h 2302690"/>
              <a:gd name="connsiteX2" fmla="*/ 5365412 w 5365412"/>
              <a:gd name="connsiteY2" fmla="*/ 11171 h 2302690"/>
              <a:gd name="connsiteX3" fmla="*/ 4471183 w 5365412"/>
              <a:gd name="connsiteY3" fmla="*/ 2299079 h 2302690"/>
              <a:gd name="connsiteX4" fmla="*/ 2520545 w 5365412"/>
              <a:gd name="connsiteY4" fmla="*/ 2302690 h 2302690"/>
              <a:gd name="connsiteX0" fmla="*/ 154 w 5379405"/>
              <a:gd name="connsiteY0" fmla="*/ 2302690 h 2302690"/>
              <a:gd name="connsiteX1" fmla="*/ 13993 w 5379405"/>
              <a:gd name="connsiteY1" fmla="*/ 0 h 2302690"/>
              <a:gd name="connsiteX2" fmla="*/ 5379405 w 5379405"/>
              <a:gd name="connsiteY2" fmla="*/ 11171 h 2302690"/>
              <a:gd name="connsiteX3" fmla="*/ 4485176 w 5379405"/>
              <a:gd name="connsiteY3" fmla="*/ 2299079 h 2302690"/>
              <a:gd name="connsiteX4" fmla="*/ 154 w 5379405"/>
              <a:gd name="connsiteY4" fmla="*/ 2302690 h 230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9405" h="2302690">
                <a:moveTo>
                  <a:pt x="154" y="2302690"/>
                </a:moveTo>
                <a:cubicBezTo>
                  <a:pt x="-1833" y="1537504"/>
                  <a:pt x="15980" y="765186"/>
                  <a:pt x="13993" y="0"/>
                </a:cubicBezTo>
                <a:lnTo>
                  <a:pt x="5379405" y="11171"/>
                </a:lnTo>
                <a:lnTo>
                  <a:pt x="4485176" y="2299079"/>
                </a:lnTo>
                <a:lnTo>
                  <a:pt x="154" y="230269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>
            <a:lvl1pPr marL="0" indent="0" algn="ctr">
              <a:buNone/>
              <a:defRPr baseline="-25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1458A4F-AE14-49EF-1930-941C71426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890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Textural imagery slide - Right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BA43A0D-A933-09DD-BA0B-4F8AE61A81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7318334" y="-11949"/>
            <a:ext cx="5021361" cy="6915678"/>
          </a:xfrm>
          <a:custGeom>
            <a:avLst/>
            <a:gdLst>
              <a:gd name="connsiteX0" fmla="*/ 0 w 4921250"/>
              <a:gd name="connsiteY0" fmla="*/ 4922837 h 4922837"/>
              <a:gd name="connsiteX1" fmla="*/ 1230313 w 4921250"/>
              <a:gd name="connsiteY1" fmla="*/ 0 h 4922837"/>
              <a:gd name="connsiteX2" fmla="*/ 4921250 w 4921250"/>
              <a:gd name="connsiteY2" fmla="*/ 0 h 4922837"/>
              <a:gd name="connsiteX3" fmla="*/ 3690938 w 4921250"/>
              <a:gd name="connsiteY3" fmla="*/ 4922837 h 4922837"/>
              <a:gd name="connsiteX4" fmla="*/ 0 w 4921250"/>
              <a:gd name="connsiteY4" fmla="*/ 4922837 h 4922837"/>
              <a:gd name="connsiteX0" fmla="*/ 1524176 w 6445426"/>
              <a:gd name="connsiteY0" fmla="*/ 4934126 h 4934126"/>
              <a:gd name="connsiteX1" fmla="*/ 0 w 6445426"/>
              <a:gd name="connsiteY1" fmla="*/ 0 h 4934126"/>
              <a:gd name="connsiteX2" fmla="*/ 6445426 w 6445426"/>
              <a:gd name="connsiteY2" fmla="*/ 11289 h 4934126"/>
              <a:gd name="connsiteX3" fmla="*/ 5215114 w 6445426"/>
              <a:gd name="connsiteY3" fmla="*/ 4934126 h 4934126"/>
              <a:gd name="connsiteX4" fmla="*/ 1524176 w 6445426"/>
              <a:gd name="connsiteY4" fmla="*/ 4934126 h 4934126"/>
              <a:gd name="connsiteX0" fmla="*/ 2461154 w 6445426"/>
              <a:gd name="connsiteY0" fmla="*/ 6887103 h 6887103"/>
              <a:gd name="connsiteX1" fmla="*/ 0 w 6445426"/>
              <a:gd name="connsiteY1" fmla="*/ 0 h 6887103"/>
              <a:gd name="connsiteX2" fmla="*/ 6445426 w 6445426"/>
              <a:gd name="connsiteY2" fmla="*/ 11289 h 6887103"/>
              <a:gd name="connsiteX3" fmla="*/ 5215114 w 6445426"/>
              <a:gd name="connsiteY3" fmla="*/ 4934126 h 6887103"/>
              <a:gd name="connsiteX4" fmla="*/ 2461154 w 6445426"/>
              <a:gd name="connsiteY4" fmla="*/ 6887103 h 6887103"/>
              <a:gd name="connsiteX0" fmla="*/ 2461154 w 6445426"/>
              <a:gd name="connsiteY0" fmla="*/ 6887103 h 6887103"/>
              <a:gd name="connsiteX1" fmla="*/ 0 w 6445426"/>
              <a:gd name="connsiteY1" fmla="*/ 0 h 6887103"/>
              <a:gd name="connsiteX2" fmla="*/ 6445426 w 6445426"/>
              <a:gd name="connsiteY2" fmla="*/ 11289 h 6887103"/>
              <a:gd name="connsiteX3" fmla="*/ 4944180 w 6445426"/>
              <a:gd name="connsiteY3" fmla="*/ 6864526 h 6887103"/>
              <a:gd name="connsiteX4" fmla="*/ 2461154 w 6445426"/>
              <a:gd name="connsiteY4" fmla="*/ 6887103 h 6887103"/>
              <a:gd name="connsiteX0" fmla="*/ 2461154 w 4944180"/>
              <a:gd name="connsiteY0" fmla="*/ 6898392 h 6898392"/>
              <a:gd name="connsiteX1" fmla="*/ 0 w 4944180"/>
              <a:gd name="connsiteY1" fmla="*/ 11289 h 6898392"/>
              <a:gd name="connsiteX2" fmla="*/ 2595915 w 4944180"/>
              <a:gd name="connsiteY2" fmla="*/ 0 h 6898392"/>
              <a:gd name="connsiteX3" fmla="*/ 4944180 w 4944180"/>
              <a:gd name="connsiteY3" fmla="*/ 6875815 h 6898392"/>
              <a:gd name="connsiteX4" fmla="*/ 2461154 w 4944180"/>
              <a:gd name="connsiteY4" fmla="*/ 6898392 h 6898392"/>
              <a:gd name="connsiteX0" fmla="*/ 2461154 w 5045780"/>
              <a:gd name="connsiteY0" fmla="*/ 6898392 h 6898392"/>
              <a:gd name="connsiteX1" fmla="*/ 0 w 5045780"/>
              <a:gd name="connsiteY1" fmla="*/ 11289 h 6898392"/>
              <a:gd name="connsiteX2" fmla="*/ 2595915 w 5045780"/>
              <a:gd name="connsiteY2" fmla="*/ 0 h 6898392"/>
              <a:gd name="connsiteX3" fmla="*/ 5045780 w 5045780"/>
              <a:gd name="connsiteY3" fmla="*/ 6887104 h 6898392"/>
              <a:gd name="connsiteX4" fmla="*/ 2461154 w 5045780"/>
              <a:gd name="connsiteY4" fmla="*/ 6898392 h 6898392"/>
              <a:gd name="connsiteX0" fmla="*/ 2661179 w 5245805"/>
              <a:gd name="connsiteY0" fmla="*/ 6915678 h 6915678"/>
              <a:gd name="connsiteX1" fmla="*/ 0 w 5245805"/>
              <a:gd name="connsiteY1" fmla="*/ 0 h 6915678"/>
              <a:gd name="connsiteX2" fmla="*/ 2795940 w 5245805"/>
              <a:gd name="connsiteY2" fmla="*/ 17286 h 6915678"/>
              <a:gd name="connsiteX3" fmla="*/ 5245805 w 5245805"/>
              <a:gd name="connsiteY3" fmla="*/ 6904390 h 6915678"/>
              <a:gd name="connsiteX4" fmla="*/ 2661179 w 5245805"/>
              <a:gd name="connsiteY4" fmla="*/ 6915678 h 6915678"/>
              <a:gd name="connsiteX0" fmla="*/ 316990 w 5245805"/>
              <a:gd name="connsiteY0" fmla="*/ 6932304 h 6932304"/>
              <a:gd name="connsiteX1" fmla="*/ 0 w 5245805"/>
              <a:gd name="connsiteY1" fmla="*/ 0 h 6932304"/>
              <a:gd name="connsiteX2" fmla="*/ 2795940 w 5245805"/>
              <a:gd name="connsiteY2" fmla="*/ 17286 h 6932304"/>
              <a:gd name="connsiteX3" fmla="*/ 5245805 w 5245805"/>
              <a:gd name="connsiteY3" fmla="*/ 6904390 h 6932304"/>
              <a:gd name="connsiteX4" fmla="*/ 316990 w 5245805"/>
              <a:gd name="connsiteY4" fmla="*/ 6932304 h 6932304"/>
              <a:gd name="connsiteX0" fmla="*/ 92546 w 5021361"/>
              <a:gd name="connsiteY0" fmla="*/ 6915678 h 6915678"/>
              <a:gd name="connsiteX1" fmla="*/ 0 w 5021361"/>
              <a:gd name="connsiteY1" fmla="*/ 0 h 6915678"/>
              <a:gd name="connsiteX2" fmla="*/ 2571496 w 5021361"/>
              <a:gd name="connsiteY2" fmla="*/ 660 h 6915678"/>
              <a:gd name="connsiteX3" fmla="*/ 5021361 w 5021361"/>
              <a:gd name="connsiteY3" fmla="*/ 6887764 h 6915678"/>
              <a:gd name="connsiteX4" fmla="*/ 92546 w 5021361"/>
              <a:gd name="connsiteY4" fmla="*/ 6915678 h 691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1361" h="6915678">
                <a:moveTo>
                  <a:pt x="92546" y="6915678"/>
                </a:moveTo>
                <a:lnTo>
                  <a:pt x="0" y="0"/>
                </a:lnTo>
                <a:lnTo>
                  <a:pt x="2571496" y="660"/>
                </a:lnTo>
                <a:lnTo>
                  <a:pt x="5021361" y="6887764"/>
                </a:lnTo>
                <a:lnTo>
                  <a:pt x="92546" y="6915678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b" anchorCtr="1"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8AC2EE9-D6E3-E1C1-481C-33B0DA15AD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804" y="6385846"/>
            <a:ext cx="2269842" cy="3522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A73025-771A-27B2-CC08-8E86F85FB70C}"/>
              </a:ext>
            </a:extLst>
          </p:cNvPr>
          <p:cNvSpPr/>
          <p:nvPr userDrawn="1"/>
        </p:nvSpPr>
        <p:spPr>
          <a:xfrm>
            <a:off x="406804" y="1524000"/>
            <a:ext cx="3411524" cy="2114533"/>
          </a:xfrm>
          <a:prstGeom prst="rect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7D8529-57CE-EDDA-4787-89AC02539AD7}"/>
              </a:ext>
            </a:extLst>
          </p:cNvPr>
          <p:cNvSpPr/>
          <p:nvPr userDrawn="1"/>
        </p:nvSpPr>
        <p:spPr>
          <a:xfrm>
            <a:off x="3962400" y="1524000"/>
            <a:ext cx="3411524" cy="2114533"/>
          </a:xfrm>
          <a:prstGeom prst="rect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738B3-5F96-F60F-EBEC-84DB7ADCD8AC}"/>
              </a:ext>
            </a:extLst>
          </p:cNvPr>
          <p:cNvSpPr/>
          <p:nvPr userDrawn="1"/>
        </p:nvSpPr>
        <p:spPr>
          <a:xfrm>
            <a:off x="406804" y="3770049"/>
            <a:ext cx="3411524" cy="2114533"/>
          </a:xfrm>
          <a:prstGeom prst="rect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044460-11A6-5B5D-C91C-24DB360D5F0C}"/>
              </a:ext>
            </a:extLst>
          </p:cNvPr>
          <p:cNvSpPr/>
          <p:nvPr userDrawn="1"/>
        </p:nvSpPr>
        <p:spPr>
          <a:xfrm>
            <a:off x="3962400" y="3770049"/>
            <a:ext cx="3411524" cy="2114533"/>
          </a:xfrm>
          <a:prstGeom prst="rect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AA9FF37-3598-2AC8-D78E-BC288B5647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004" y="1702588"/>
            <a:ext cx="2964909" cy="1761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C46D52-9462-E39E-A2F6-316C075A52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10474" y="1702588"/>
            <a:ext cx="2964909" cy="1761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DFA227A-B557-CE76-57C5-5E507E7A3C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708" y="3919978"/>
            <a:ext cx="2964909" cy="1761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D228138-82E8-046A-629A-C838B8175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88178" y="3919978"/>
            <a:ext cx="2964909" cy="1761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7430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71800" y="304800"/>
            <a:ext cx="9017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Textural imagery slide - Left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8AC2EE9-D6E3-E1C1-481C-33B0DA15AD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804" y="6385846"/>
            <a:ext cx="2269842" cy="352217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E69B63C-3677-DA29-B7FF-A0D4A80F2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1187" y="-28575"/>
            <a:ext cx="4929800" cy="6904390"/>
          </a:xfrm>
          <a:custGeom>
            <a:avLst/>
            <a:gdLst>
              <a:gd name="connsiteX0" fmla="*/ 0 w 4921250"/>
              <a:gd name="connsiteY0" fmla="*/ 4922837 h 4922837"/>
              <a:gd name="connsiteX1" fmla="*/ 1230313 w 4921250"/>
              <a:gd name="connsiteY1" fmla="*/ 0 h 4922837"/>
              <a:gd name="connsiteX2" fmla="*/ 4921250 w 4921250"/>
              <a:gd name="connsiteY2" fmla="*/ 0 h 4922837"/>
              <a:gd name="connsiteX3" fmla="*/ 3690938 w 4921250"/>
              <a:gd name="connsiteY3" fmla="*/ 4922837 h 4922837"/>
              <a:gd name="connsiteX4" fmla="*/ 0 w 4921250"/>
              <a:gd name="connsiteY4" fmla="*/ 4922837 h 4922837"/>
              <a:gd name="connsiteX0" fmla="*/ 1524176 w 6445426"/>
              <a:gd name="connsiteY0" fmla="*/ 4934126 h 4934126"/>
              <a:gd name="connsiteX1" fmla="*/ 0 w 6445426"/>
              <a:gd name="connsiteY1" fmla="*/ 0 h 4934126"/>
              <a:gd name="connsiteX2" fmla="*/ 6445426 w 6445426"/>
              <a:gd name="connsiteY2" fmla="*/ 11289 h 4934126"/>
              <a:gd name="connsiteX3" fmla="*/ 5215114 w 6445426"/>
              <a:gd name="connsiteY3" fmla="*/ 4934126 h 4934126"/>
              <a:gd name="connsiteX4" fmla="*/ 1524176 w 6445426"/>
              <a:gd name="connsiteY4" fmla="*/ 4934126 h 4934126"/>
              <a:gd name="connsiteX0" fmla="*/ 2461154 w 6445426"/>
              <a:gd name="connsiteY0" fmla="*/ 6887103 h 6887103"/>
              <a:gd name="connsiteX1" fmla="*/ 0 w 6445426"/>
              <a:gd name="connsiteY1" fmla="*/ 0 h 6887103"/>
              <a:gd name="connsiteX2" fmla="*/ 6445426 w 6445426"/>
              <a:gd name="connsiteY2" fmla="*/ 11289 h 6887103"/>
              <a:gd name="connsiteX3" fmla="*/ 5215114 w 6445426"/>
              <a:gd name="connsiteY3" fmla="*/ 4934126 h 6887103"/>
              <a:gd name="connsiteX4" fmla="*/ 2461154 w 6445426"/>
              <a:gd name="connsiteY4" fmla="*/ 6887103 h 6887103"/>
              <a:gd name="connsiteX0" fmla="*/ 2461154 w 6445426"/>
              <a:gd name="connsiteY0" fmla="*/ 6887103 h 6887103"/>
              <a:gd name="connsiteX1" fmla="*/ 0 w 6445426"/>
              <a:gd name="connsiteY1" fmla="*/ 0 h 6887103"/>
              <a:gd name="connsiteX2" fmla="*/ 6445426 w 6445426"/>
              <a:gd name="connsiteY2" fmla="*/ 11289 h 6887103"/>
              <a:gd name="connsiteX3" fmla="*/ 4944180 w 6445426"/>
              <a:gd name="connsiteY3" fmla="*/ 6864526 h 6887103"/>
              <a:gd name="connsiteX4" fmla="*/ 2461154 w 6445426"/>
              <a:gd name="connsiteY4" fmla="*/ 6887103 h 6887103"/>
              <a:gd name="connsiteX0" fmla="*/ 2461154 w 4944180"/>
              <a:gd name="connsiteY0" fmla="*/ 6898392 h 6898392"/>
              <a:gd name="connsiteX1" fmla="*/ 0 w 4944180"/>
              <a:gd name="connsiteY1" fmla="*/ 11289 h 6898392"/>
              <a:gd name="connsiteX2" fmla="*/ 2595915 w 4944180"/>
              <a:gd name="connsiteY2" fmla="*/ 0 h 6898392"/>
              <a:gd name="connsiteX3" fmla="*/ 4944180 w 4944180"/>
              <a:gd name="connsiteY3" fmla="*/ 6875815 h 6898392"/>
              <a:gd name="connsiteX4" fmla="*/ 2461154 w 4944180"/>
              <a:gd name="connsiteY4" fmla="*/ 6898392 h 6898392"/>
              <a:gd name="connsiteX0" fmla="*/ 2461154 w 5045780"/>
              <a:gd name="connsiteY0" fmla="*/ 6898392 h 6898392"/>
              <a:gd name="connsiteX1" fmla="*/ 0 w 5045780"/>
              <a:gd name="connsiteY1" fmla="*/ 11289 h 6898392"/>
              <a:gd name="connsiteX2" fmla="*/ 2595915 w 5045780"/>
              <a:gd name="connsiteY2" fmla="*/ 0 h 6898392"/>
              <a:gd name="connsiteX3" fmla="*/ 5045780 w 5045780"/>
              <a:gd name="connsiteY3" fmla="*/ 6887104 h 6898392"/>
              <a:gd name="connsiteX4" fmla="*/ 2461154 w 5045780"/>
              <a:gd name="connsiteY4" fmla="*/ 6898392 h 6898392"/>
              <a:gd name="connsiteX0" fmla="*/ 2661179 w 5245805"/>
              <a:gd name="connsiteY0" fmla="*/ 6915678 h 6915678"/>
              <a:gd name="connsiteX1" fmla="*/ 0 w 5245805"/>
              <a:gd name="connsiteY1" fmla="*/ 0 h 6915678"/>
              <a:gd name="connsiteX2" fmla="*/ 2795940 w 5245805"/>
              <a:gd name="connsiteY2" fmla="*/ 17286 h 6915678"/>
              <a:gd name="connsiteX3" fmla="*/ 5245805 w 5245805"/>
              <a:gd name="connsiteY3" fmla="*/ 6904390 h 6915678"/>
              <a:gd name="connsiteX4" fmla="*/ 2661179 w 5245805"/>
              <a:gd name="connsiteY4" fmla="*/ 6915678 h 6915678"/>
              <a:gd name="connsiteX0" fmla="*/ 341561 w 5245805"/>
              <a:gd name="connsiteY0" fmla="*/ 6902231 h 6904390"/>
              <a:gd name="connsiteX1" fmla="*/ 0 w 5245805"/>
              <a:gd name="connsiteY1" fmla="*/ 0 h 6904390"/>
              <a:gd name="connsiteX2" fmla="*/ 2795940 w 5245805"/>
              <a:gd name="connsiteY2" fmla="*/ 17286 h 6904390"/>
              <a:gd name="connsiteX3" fmla="*/ 5245805 w 5245805"/>
              <a:gd name="connsiteY3" fmla="*/ 6904390 h 6904390"/>
              <a:gd name="connsiteX4" fmla="*/ 341561 w 5245805"/>
              <a:gd name="connsiteY4" fmla="*/ 6902231 h 6904390"/>
              <a:gd name="connsiteX0" fmla="*/ 5385 w 4909629"/>
              <a:gd name="connsiteY0" fmla="*/ 6902231 h 6904390"/>
              <a:gd name="connsiteX1" fmla="*/ 0 w 4909629"/>
              <a:gd name="connsiteY1" fmla="*/ 0 h 6904390"/>
              <a:gd name="connsiteX2" fmla="*/ 2459764 w 4909629"/>
              <a:gd name="connsiteY2" fmla="*/ 17286 h 6904390"/>
              <a:gd name="connsiteX3" fmla="*/ 4909629 w 4909629"/>
              <a:gd name="connsiteY3" fmla="*/ 6904390 h 6904390"/>
              <a:gd name="connsiteX4" fmla="*/ 5385 w 4909629"/>
              <a:gd name="connsiteY4" fmla="*/ 6902231 h 6904390"/>
              <a:gd name="connsiteX0" fmla="*/ 25556 w 4929800"/>
              <a:gd name="connsiteY0" fmla="*/ 6902231 h 6904390"/>
              <a:gd name="connsiteX1" fmla="*/ 0 w 4929800"/>
              <a:gd name="connsiteY1" fmla="*/ 0 h 6904390"/>
              <a:gd name="connsiteX2" fmla="*/ 2479935 w 4929800"/>
              <a:gd name="connsiteY2" fmla="*/ 17286 h 6904390"/>
              <a:gd name="connsiteX3" fmla="*/ 4929800 w 4929800"/>
              <a:gd name="connsiteY3" fmla="*/ 6904390 h 6904390"/>
              <a:gd name="connsiteX4" fmla="*/ 25556 w 4929800"/>
              <a:gd name="connsiteY4" fmla="*/ 6902231 h 690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9800" h="6904390">
                <a:moveTo>
                  <a:pt x="25556" y="6902231"/>
                </a:moveTo>
                <a:cubicBezTo>
                  <a:pt x="17037" y="4601487"/>
                  <a:pt x="8519" y="2300744"/>
                  <a:pt x="0" y="0"/>
                </a:cubicBezTo>
                <a:lnTo>
                  <a:pt x="2479935" y="17286"/>
                </a:lnTo>
                <a:lnTo>
                  <a:pt x="4929800" y="6904390"/>
                </a:lnTo>
                <a:lnTo>
                  <a:pt x="25556" y="6902231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b" anchorCtr="1"/>
          <a:lstStyle>
            <a:lvl1pPr marL="0" indent="0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63EE51-2CDC-FD7E-5778-DA84D3886D83}"/>
              </a:ext>
            </a:extLst>
          </p:cNvPr>
          <p:cNvSpPr/>
          <p:nvPr userDrawn="1"/>
        </p:nvSpPr>
        <p:spPr>
          <a:xfrm>
            <a:off x="4888613" y="1524000"/>
            <a:ext cx="3411524" cy="2114533"/>
          </a:xfrm>
          <a:prstGeom prst="rect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36A13D-E184-E397-0F0F-1AAE78A51E3E}"/>
              </a:ext>
            </a:extLst>
          </p:cNvPr>
          <p:cNvSpPr/>
          <p:nvPr userDrawn="1"/>
        </p:nvSpPr>
        <p:spPr>
          <a:xfrm>
            <a:off x="8444209" y="1524000"/>
            <a:ext cx="3411524" cy="2114533"/>
          </a:xfrm>
          <a:prstGeom prst="rect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8F789E-C515-4407-4145-765EE09B6E72}"/>
              </a:ext>
            </a:extLst>
          </p:cNvPr>
          <p:cNvSpPr/>
          <p:nvPr userDrawn="1"/>
        </p:nvSpPr>
        <p:spPr>
          <a:xfrm>
            <a:off x="4888613" y="3770049"/>
            <a:ext cx="3411524" cy="2114533"/>
          </a:xfrm>
          <a:prstGeom prst="rect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F4436-A1BB-AB44-C92F-E7C5D8923D94}"/>
              </a:ext>
            </a:extLst>
          </p:cNvPr>
          <p:cNvSpPr/>
          <p:nvPr userDrawn="1"/>
        </p:nvSpPr>
        <p:spPr>
          <a:xfrm>
            <a:off x="8444209" y="3770049"/>
            <a:ext cx="3411524" cy="2114533"/>
          </a:xfrm>
          <a:prstGeom prst="rect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9A64EE8-498D-04D9-CBA6-DFAA844A4C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4813" y="1702588"/>
            <a:ext cx="2964909" cy="1761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77D7A9-B417-E429-7FC2-C077E1B736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92283" y="1702588"/>
            <a:ext cx="2964909" cy="1761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3C6A9B1-6509-FA6A-3DBB-BD6E50DA7C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12517" y="3919978"/>
            <a:ext cx="2964909" cy="1761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2E2E275-49A5-7D09-2FAD-7B4B53DAF8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69987" y="3919978"/>
            <a:ext cx="2964909" cy="1761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6458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25551"/>
            <a:ext cx="39624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80000"/>
              </a:lnSpc>
              <a:defRPr sz="3200" b="1" i="1" spc="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4 Section Image + Content Slide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35F364EB-38C0-31C8-954F-ED825E8E66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5756" y="0"/>
            <a:ext cx="6046244" cy="3429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93C2B101-BE95-A0FC-2853-BE83D384FB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5240" y="3429000"/>
            <a:ext cx="6002536" cy="3429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CA5CC59-C680-7D4B-44E9-7B7183C243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987297" y="-409264"/>
            <a:ext cx="158459" cy="7676528"/>
          </a:xfrm>
          <a:prstGeom prst="rect">
            <a:avLst/>
          </a:prstGeom>
        </p:spPr>
      </p:pic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C38229D2-F39A-F524-9F22-66A4F35B88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5232400" cy="17525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01F4E49C-F3BC-6844-1280-4B5B8C86E9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23093" y="3862112"/>
            <a:ext cx="5232400" cy="20052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213E9A"/>
              </a:buClr>
              <a:buNone/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05354FE-50CE-B4C2-07A7-3BAA8AE40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5474D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1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36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459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Chart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D42B39-FA0B-19B4-A354-F4BF51EDC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268" y="6379122"/>
            <a:ext cx="2269842" cy="352217"/>
          </a:xfrm>
          <a:prstGeom prst="rect">
            <a:avLst/>
          </a:prstGeom>
        </p:spPr>
      </p:pic>
      <p:sp>
        <p:nvSpPr>
          <p:cNvPr id="6" name="Chart Placeholder 7">
            <a:extLst>
              <a:ext uri="{FF2B5EF4-FFF2-40B4-BE49-F238E27FC236}">
                <a16:creationId xmlns:a16="http://schemas.microsoft.com/office/drawing/2014/main" id="{0305CE76-1090-42E7-943F-DAFC6B896EB7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268964" y="1671478"/>
            <a:ext cx="4130675" cy="4000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DB09BC9D-CD42-7227-BB6A-9161EB3568C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621365" y="1687076"/>
            <a:ext cx="4130675" cy="4000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2945D0-F322-B004-6472-FDCCC1D93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05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39979D-6E6E-EAFE-D127-4BFD5043DC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chemeClr val="bg1"/>
                </a:solidFill>
                <a:latin typeface="STIX Two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5474D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D0C43F7-6812-A126-B618-D61E8E4E2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290" y="6362017"/>
            <a:ext cx="2309510" cy="35906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56B72A-7883-09F3-2577-0EC68CB19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5474D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6337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7088C1D-85EF-A079-7BB8-153219D834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290" y="6377091"/>
            <a:ext cx="2309510" cy="3542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EEC03-B5B7-3D1D-1429-323E59157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1217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31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419A08-D8A6-67A0-82B7-B73ED4C55E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5955" y="2362202"/>
            <a:ext cx="5340090" cy="18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366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0A77D9A-E054-7D7F-810C-F02036150D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7793" y="5943600"/>
            <a:ext cx="1853657" cy="6348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D6AFB3-7C3B-4028-F3F7-28B6671E08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600" b="1" i="1">
                <a:solidFill>
                  <a:schemeClr val="bg1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End Slide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DF8F4DA-3CC7-2F98-5F03-20B551DB8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5474D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934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6C45C9-55F5-476F-9EC3-B6E7143F4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BAEEF0-D7C4-4B58-9EA0-19FF27D6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33520"/>
            <a:ext cx="10150231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3B213C-7B83-4260-8816-BBD9721F7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390116"/>
            <a:ext cx="10150231" cy="48041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16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564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404D3-267B-434C-88EE-9844EC819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2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165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A5BA6-B73D-09F4-BBAA-AFEDF5AC5A06}"/>
              </a:ext>
            </a:extLst>
          </p:cNvPr>
          <p:cNvSpPr txBox="1"/>
          <p:nvPr/>
        </p:nvSpPr>
        <p:spPr>
          <a:xfrm>
            <a:off x="1790700" y="3013501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Content + Image Slides</a:t>
            </a:r>
          </a:p>
        </p:txBody>
      </p:sp>
    </p:spTree>
    <p:extLst>
      <p:ext uri="{BB962C8B-B14F-4D97-AF65-F5344CB8AC3E}">
        <p14:creationId xmlns:p14="http://schemas.microsoft.com/office/powerpoint/2010/main" val="224452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A5BA6-B73D-09F4-BBAA-AFEDF5AC5A06}"/>
              </a:ext>
            </a:extLst>
          </p:cNvPr>
          <p:cNvSpPr txBox="1"/>
          <p:nvPr/>
        </p:nvSpPr>
        <p:spPr>
          <a:xfrm>
            <a:off x="1790700" y="3013501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Charts + Graphs Slides</a:t>
            </a:r>
          </a:p>
        </p:txBody>
      </p:sp>
    </p:spTree>
    <p:extLst>
      <p:ext uri="{BB962C8B-B14F-4D97-AF65-F5344CB8AC3E}">
        <p14:creationId xmlns:p14="http://schemas.microsoft.com/office/powerpoint/2010/main" val="29466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A5BA6-B73D-09F4-BBAA-AFEDF5AC5A06}"/>
              </a:ext>
            </a:extLst>
          </p:cNvPr>
          <p:cNvSpPr txBox="1"/>
          <p:nvPr/>
        </p:nvSpPr>
        <p:spPr>
          <a:xfrm>
            <a:off x="1790700" y="3013501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Title/</a:t>
            </a:r>
            <a:r>
              <a:rPr lang="en-US" sz="4800" dirty="0" err="1"/>
              <a:t>Seperator</a:t>
            </a:r>
            <a:r>
              <a:rPr lang="en-US" sz="48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263758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404D3-267B-434C-88EE-9844EC819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6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4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165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404D3-267B-434C-88EE-9844EC819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9D5F5D1B-A38A-443E-852F-0F4837C7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4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404D3-267B-434C-88EE-9844EC819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5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404D3-267B-434C-88EE-9844EC819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A5BA6-B73D-09F4-BBAA-AFEDF5AC5A06}"/>
              </a:ext>
            </a:extLst>
          </p:cNvPr>
          <p:cNvSpPr txBox="1"/>
          <p:nvPr/>
        </p:nvSpPr>
        <p:spPr>
          <a:xfrm>
            <a:off x="1790700" y="3013501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Text Only Slides</a:t>
            </a:r>
          </a:p>
        </p:txBody>
      </p:sp>
    </p:spTree>
    <p:extLst>
      <p:ext uri="{BB962C8B-B14F-4D97-AF65-F5344CB8AC3E}">
        <p14:creationId xmlns:p14="http://schemas.microsoft.com/office/powerpoint/2010/main" val="40768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A5BA6-B73D-09F4-BBAA-AFEDF5AC5A06}"/>
              </a:ext>
            </a:extLst>
          </p:cNvPr>
          <p:cNvSpPr txBox="1"/>
          <p:nvPr/>
        </p:nvSpPr>
        <p:spPr>
          <a:xfrm>
            <a:off x="1790700" y="3013501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98095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A5BA6-B73D-09F4-BBAA-AFEDF5AC5A06}"/>
              </a:ext>
            </a:extLst>
          </p:cNvPr>
          <p:cNvSpPr txBox="1"/>
          <p:nvPr/>
        </p:nvSpPr>
        <p:spPr>
          <a:xfrm>
            <a:off x="1790700" y="3013501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Intro Slides</a:t>
            </a:r>
          </a:p>
        </p:txBody>
      </p:sp>
    </p:spTree>
    <p:extLst>
      <p:ext uri="{BB962C8B-B14F-4D97-AF65-F5344CB8AC3E}">
        <p14:creationId xmlns:p14="http://schemas.microsoft.com/office/powerpoint/2010/main" val="245213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A5BA6-B73D-09F4-BBAA-AFEDF5AC5A06}"/>
              </a:ext>
            </a:extLst>
          </p:cNvPr>
          <p:cNvSpPr txBox="1"/>
          <p:nvPr/>
        </p:nvSpPr>
        <p:spPr>
          <a:xfrm>
            <a:off x="1790700" y="3013501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Intro Slides</a:t>
            </a:r>
          </a:p>
        </p:txBody>
      </p:sp>
    </p:spTree>
    <p:extLst>
      <p:ext uri="{BB962C8B-B14F-4D97-AF65-F5344CB8AC3E}">
        <p14:creationId xmlns:p14="http://schemas.microsoft.com/office/powerpoint/2010/main" val="80422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79" r:id="rId2"/>
    <p:sldLayoutId id="2147483750" r:id="rId3"/>
    <p:sldLayoutId id="2147483751" r:id="rId4"/>
    <p:sldLayoutId id="2147483752" r:id="rId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C1_EF80626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asmine1.engel@famu.edu" TargetMode="External"/><Relationship Id="rId2" Type="http://schemas.openxmlformats.org/officeDocument/2006/relationships/hyperlink" Target="mailto:jasmineengel970@gmail.com" TargetMode="Externa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B_F306827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6F94-DE04-4423-A689-E24698ECE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47798"/>
            <a:ext cx="5638800" cy="2387600"/>
          </a:xfrm>
        </p:spPr>
        <p:txBody>
          <a:bodyPr/>
          <a:lstStyle/>
          <a:p>
            <a:r>
              <a:rPr lang="en-US" dirty="0">
                <a:latin typeface="+mn-lt"/>
              </a:rPr>
              <a:t>Evaluating Revegetation Techniques for Enhanced Disposal Cell Covers  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E873B-8CFE-482C-8DC9-C68C8F5CC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206876"/>
            <a:ext cx="5638800" cy="1203324"/>
          </a:xfrm>
        </p:spPr>
        <p:txBody>
          <a:bodyPr/>
          <a:lstStyle/>
          <a:p>
            <a:r>
              <a:rPr lang="en-US" sz="2000" b="1" dirty="0"/>
              <a:t>Jasmine Engel, </a:t>
            </a:r>
            <a:r>
              <a:rPr lang="en-US" sz="2000" dirty="0"/>
              <a:t>Intern</a:t>
            </a:r>
            <a:br>
              <a:rPr lang="en-US" sz="2000" dirty="0"/>
            </a:br>
            <a:r>
              <a:rPr lang="en-US" sz="2000" dirty="0"/>
              <a:t>MES Pre-College University</a:t>
            </a:r>
          </a:p>
          <a:p>
            <a:r>
              <a:rPr lang="en-US" dirty="0"/>
              <a:t>U.S. Department of Energy (DOE)</a:t>
            </a:r>
            <a:br>
              <a:rPr lang="en-US" dirty="0"/>
            </a:br>
            <a:r>
              <a:rPr lang="en-US" dirty="0"/>
              <a:t>Office of Legacy Management (LM)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0ADAED4-45C1-43D2-AE43-B43A4710DE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049"/>
          <a:stretch/>
        </p:blipFill>
        <p:spPr>
          <a:xfrm>
            <a:off x="6819902" y="3856254"/>
            <a:ext cx="1869853" cy="1594389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rizona NASA Vertical Text">
            <a:extLst>
              <a:ext uri="{FF2B5EF4-FFF2-40B4-BE49-F238E27FC236}">
                <a16:creationId xmlns:a16="http://schemas.microsoft.com/office/drawing/2014/main" id="{51478B29-5732-4B30-9479-63ED5A8FC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r="12754"/>
          <a:stretch/>
        </p:blipFill>
        <p:spPr bwMode="auto">
          <a:xfrm>
            <a:off x="10235607" y="3661480"/>
            <a:ext cx="1108667" cy="198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8A637A-4E75-27D9-A10D-40580D5FB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84195"/>
          <a:stretch/>
        </p:blipFill>
        <p:spPr>
          <a:xfrm>
            <a:off x="7940982" y="389684"/>
            <a:ext cx="2155517" cy="21162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1D6214-D5FB-6415-CD33-C8D65555EA3B}"/>
              </a:ext>
            </a:extLst>
          </p:cNvPr>
          <p:cNvSpPr/>
          <p:nvPr/>
        </p:nvSpPr>
        <p:spPr>
          <a:xfrm>
            <a:off x="0" y="5712094"/>
            <a:ext cx="12192000" cy="91440"/>
          </a:xfrm>
          <a:prstGeom prst="rect">
            <a:avLst/>
          </a:prstGeom>
          <a:solidFill>
            <a:srgbClr val="213E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4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7E530E-3BFE-AC38-2206-52B1EE0C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</p:spPr>
        <p:txBody>
          <a:bodyPr/>
          <a:lstStyle/>
          <a:p>
            <a:r>
              <a:rPr lang="en-US"/>
              <a:t>Comparing Costs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17A4B1-E77F-88CC-5FF8-7BE29CD158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dirty="0"/>
              <a:t>1. Hydro seeding*</a:t>
            </a:r>
          </a:p>
          <a:p>
            <a:pPr lvl="1"/>
            <a:r>
              <a:rPr lang="en-US" dirty="0"/>
              <a:t>$7,000 / acre</a:t>
            </a:r>
          </a:p>
          <a:p>
            <a:r>
              <a:rPr lang="en-US" dirty="0"/>
              <a:t>2. Broadcast seeding*</a:t>
            </a:r>
          </a:p>
          <a:p>
            <a:pPr lvl="1"/>
            <a:r>
              <a:rPr lang="en-US" dirty="0"/>
              <a:t>$1,100 / acre</a:t>
            </a:r>
          </a:p>
          <a:p>
            <a:r>
              <a:rPr lang="en-US" dirty="0"/>
              <a:t>3. Transplanting* </a:t>
            </a:r>
          </a:p>
          <a:p>
            <a:pPr lvl="1"/>
            <a:r>
              <a:rPr lang="en-US" dirty="0"/>
              <a:t>$3,300 / acre</a:t>
            </a:r>
          </a:p>
          <a:p>
            <a:r>
              <a:rPr lang="en-US" dirty="0"/>
              <a:t>4. Pore water extraction at Rifle </a:t>
            </a:r>
          </a:p>
          <a:p>
            <a:pPr lvl="1"/>
            <a:r>
              <a:rPr lang="en-US" dirty="0"/>
              <a:t>Multimillion dollar project + annual maintenance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9802D1-80D5-CEF9-503E-B94497C12BBD}"/>
              </a:ext>
            </a:extLst>
          </p:cNvPr>
          <p:cNvSpPr txBox="1"/>
          <p:nvPr/>
        </p:nvSpPr>
        <p:spPr>
          <a:xfrm>
            <a:off x="3537583" y="5846802"/>
            <a:ext cx="948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95959"/>
                </a:solidFill>
              </a:rPr>
              <a:t>*Implemented as test studies — more expensive than full-scale application 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0CF5C2D4-BFD5-D9E8-AF69-C4F298794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</p:spPr>
        <p:txBody>
          <a:bodyPr/>
          <a:lstStyle/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684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9B86B9-5484-7955-E88A-23B00ED7F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latin typeface="+mn-lt"/>
                <a:ea typeface="Microsoft JhengHei"/>
                <a:cs typeface="Arial"/>
              </a:rPr>
              <a:t>Pore Water Management at Rifle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A35152-4C38-03E5-B2E2-EB1B892001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1" y="1695450"/>
            <a:ext cx="4722198" cy="4572000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latin typeface="+mn-lt"/>
                <a:ea typeface="Microsoft JhengHei"/>
                <a:cs typeface="Arial"/>
              </a:rPr>
              <a:t>Pump and Evaporation System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Microsoft JhengHei"/>
                <a:cs typeface="Arial"/>
              </a:rPr>
              <a:t>Benefits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  <a:ea typeface="Microsoft JhengHei"/>
                <a:cs typeface="Arial"/>
              </a:rPr>
              <a:t>100%</a:t>
            </a:r>
            <a:r>
              <a:rPr lang="en-US" sz="1600" b="1" dirty="0">
                <a:ea typeface="Microsoft JhengHei"/>
                <a:cs typeface="Arial"/>
              </a:rPr>
              <a:t> critical </a:t>
            </a:r>
            <a:r>
              <a:rPr lang="en-US" sz="1600" b="1" dirty="0">
                <a:latin typeface="+mn-lt"/>
                <a:ea typeface="Microsoft JhengHei"/>
                <a:cs typeface="Arial"/>
              </a:rPr>
              <a:t>to provide immediate results and fulfill LM mission 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Microsoft JhengHei"/>
                <a:cs typeface="Arial"/>
              </a:rPr>
              <a:t>Immediate results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Microsoft JhengHei"/>
                <a:cs typeface="Arial"/>
              </a:rPr>
              <a:t>Challenges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Microsoft JhengHei"/>
                <a:cs typeface="Arial"/>
              </a:rPr>
              <a:t>Costly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Microsoft JhengHei"/>
                <a:cs typeface="Arial"/>
              </a:rPr>
              <a:t>Complex infrastructure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Microsoft JhengHei"/>
                <a:cs typeface="Arial"/>
              </a:rPr>
              <a:t>Short operational life span (20-30 years)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Microsoft JhengHei"/>
                <a:cs typeface="Arial"/>
              </a:rPr>
              <a:t>Maintenance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Microsoft JhengHei"/>
                <a:cs typeface="Arial"/>
              </a:rPr>
              <a:t>Does not address source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800" dirty="0">
              <a:latin typeface="+mn-lt"/>
              <a:ea typeface="Microsoft JhengHei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63BBA-AED2-A499-85FC-363EF34A3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AB53F2-1F7C-487E-8143-01417D3DC9C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A3E237E-A6E8-309D-F83E-BDAAB52E66F4}"/>
              </a:ext>
            </a:extLst>
          </p:cNvPr>
          <p:cNvSpPr txBox="1">
            <a:spLocks/>
          </p:cNvSpPr>
          <p:nvPr/>
        </p:nvSpPr>
        <p:spPr>
          <a:xfrm>
            <a:off x="5023824" y="1594695"/>
            <a:ext cx="6250602" cy="468362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595959"/>
                </a:solidFill>
                <a:latin typeface="+mn-lt"/>
                <a:ea typeface="Microsoft JhengHei"/>
                <a:cs typeface="Arial"/>
              </a:rPr>
              <a:t>Cover Enhancements</a:t>
            </a:r>
            <a:endParaRPr lang="en-US" sz="2000" b="1" dirty="0">
              <a:solidFill>
                <a:srgbClr val="595959"/>
              </a:solidFill>
              <a:latin typeface="+mn-lt"/>
            </a:endParaRPr>
          </a:p>
          <a:p>
            <a:pPr lvl="1">
              <a:lnSpc>
                <a:spcPct val="100000"/>
              </a:lnSpc>
              <a:buClr>
                <a:srgbClr val="213E9A"/>
              </a:buClr>
            </a:pPr>
            <a:r>
              <a:rPr lang="en-US" sz="1800" dirty="0">
                <a:solidFill>
                  <a:srgbClr val="595959"/>
                </a:solidFill>
                <a:latin typeface="+mn-lt"/>
                <a:ea typeface="Microsoft JhengHei"/>
                <a:cs typeface="Arial"/>
              </a:rPr>
              <a:t>Benefits</a:t>
            </a:r>
          </a:p>
          <a:p>
            <a:pPr marL="914400" lvl="2">
              <a:lnSpc>
                <a:spcPct val="100000"/>
              </a:lnSpc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  <a:latin typeface="+mn-lt"/>
                <a:ea typeface="Microsoft JhengHei"/>
                <a:cs typeface="Arial"/>
              </a:rPr>
              <a:t>Long-term performance</a:t>
            </a:r>
          </a:p>
          <a:p>
            <a:pPr marL="914400" lvl="2">
              <a:lnSpc>
                <a:spcPct val="100000"/>
              </a:lnSpc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  <a:latin typeface="+mn-lt"/>
                <a:ea typeface="Microsoft JhengHei"/>
                <a:cs typeface="Arial"/>
              </a:rPr>
              <a:t>Cost effective</a:t>
            </a:r>
          </a:p>
          <a:p>
            <a:pPr marL="914400" lvl="2">
              <a:lnSpc>
                <a:spcPct val="100000"/>
              </a:lnSpc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  <a:latin typeface="+mn-lt"/>
                <a:ea typeface="Microsoft JhengHei"/>
                <a:cs typeface="Arial"/>
              </a:rPr>
              <a:t>Addresses the source</a:t>
            </a:r>
          </a:p>
          <a:p>
            <a:pPr marL="914400" lvl="2">
              <a:lnSpc>
                <a:spcPct val="100000"/>
              </a:lnSpc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  <a:latin typeface="+mn-lt"/>
                <a:ea typeface="Microsoft JhengHei"/>
                <a:cs typeface="Arial"/>
              </a:rPr>
              <a:t>Passive/nature-based solution</a:t>
            </a:r>
          </a:p>
          <a:p>
            <a:pPr marL="914400" lvl="2">
              <a:lnSpc>
                <a:spcPct val="100000"/>
              </a:lnSpc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  <a:latin typeface="+mn-lt"/>
                <a:ea typeface="Microsoft JhengHei"/>
                <a:cs typeface="Arial"/>
              </a:rPr>
              <a:t>Supporting data</a:t>
            </a:r>
          </a:p>
          <a:p>
            <a:pPr lvl="1">
              <a:lnSpc>
                <a:spcPct val="100000"/>
              </a:lnSpc>
              <a:buClr>
                <a:srgbClr val="213E9A"/>
              </a:buClr>
            </a:pPr>
            <a:r>
              <a:rPr lang="en-US" sz="1800" dirty="0">
                <a:solidFill>
                  <a:srgbClr val="595959"/>
                </a:solidFill>
                <a:latin typeface="+mn-lt"/>
                <a:ea typeface="Microsoft JhengHei"/>
                <a:cs typeface="Arial"/>
              </a:rPr>
              <a:t>Challenges</a:t>
            </a:r>
          </a:p>
          <a:p>
            <a:pPr marL="914400" lvl="2">
              <a:lnSpc>
                <a:spcPct val="100000"/>
              </a:lnSpc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  <a:latin typeface="+mn-lt"/>
                <a:ea typeface="Microsoft JhengHei"/>
                <a:cs typeface="Arial"/>
              </a:rPr>
              <a:t>Results are not immediate</a:t>
            </a:r>
          </a:p>
          <a:p>
            <a:pPr marL="914400" lvl="2">
              <a:lnSpc>
                <a:spcPct val="100000"/>
              </a:lnSpc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  <a:latin typeface="+mn-lt"/>
                <a:ea typeface="Microsoft JhengHei"/>
                <a:cs typeface="Arial"/>
              </a:rPr>
              <a:t>Current conditions (riprap/no vegetation) </a:t>
            </a:r>
          </a:p>
          <a:p>
            <a:pPr marL="914400" lvl="2">
              <a:lnSpc>
                <a:spcPct val="100000"/>
              </a:lnSpc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  <a:latin typeface="+mn-lt"/>
                <a:ea typeface="Microsoft JhengHei"/>
                <a:cs typeface="Arial"/>
              </a:rPr>
              <a:t>Pilot test before full scale application </a:t>
            </a:r>
            <a:endParaRPr lang="en-US" sz="1600" dirty="0">
              <a:solidFill>
                <a:srgbClr val="595959"/>
              </a:solidFill>
              <a:latin typeface="+mn-lt"/>
            </a:endParaRPr>
          </a:p>
        </p:txBody>
      </p:sp>
      <p:pic>
        <p:nvPicPr>
          <p:cNvPr id="10" name="Picture Placeholder 9" descr="A body of water with trees in the background&#10;&#10;AI-generated content may be incorrect.">
            <a:extLst>
              <a:ext uri="{FF2B5EF4-FFF2-40B4-BE49-F238E27FC236}">
                <a16:creationId xmlns:a16="http://schemas.microsoft.com/office/drawing/2014/main" id="{3E733AF6-2C98-C288-EFD2-43929E38D6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>
          <a:xfrm flipH="1">
            <a:off x="8582025" y="1405911"/>
            <a:ext cx="3609975" cy="2902995"/>
          </a:xfrm>
        </p:spPr>
      </p:pic>
    </p:spTree>
    <p:extLst>
      <p:ext uri="{BB962C8B-B14F-4D97-AF65-F5344CB8AC3E}">
        <p14:creationId xmlns:p14="http://schemas.microsoft.com/office/powerpoint/2010/main" val="599125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C080F-C991-4AD6-04E6-CEA8C747E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7027"/>
            <a:ext cx="9144000" cy="2387600"/>
          </a:xfrm>
        </p:spPr>
        <p:txBody>
          <a:bodyPr/>
          <a:lstStyle/>
          <a:p>
            <a:r>
              <a:rPr lang="en-US" sz="6000">
                <a:latin typeface="+mn-lt"/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CE385-E2F0-74F8-35C6-3C5731AEC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72595"/>
            <a:ext cx="9144000" cy="1505238"/>
          </a:xfrm>
        </p:spPr>
        <p:txBody>
          <a:bodyPr/>
          <a:lstStyle/>
          <a:p>
            <a:r>
              <a:rPr lang="en-US" sz="2400"/>
              <a:t>Any questions or comments? </a:t>
            </a:r>
          </a:p>
          <a:p>
            <a:endParaRPr lang="en-US" sz="2400"/>
          </a:p>
          <a:p>
            <a:endParaRPr lang="en-US" sz="2400"/>
          </a:p>
          <a:p>
            <a:r>
              <a:rPr lang="en-US" sz="2400">
                <a:hlinkClick r:id="rId2"/>
              </a:rPr>
              <a:t>jasmineengel970@gmail.com</a:t>
            </a:r>
            <a:r>
              <a:rPr lang="en-US" sz="2400"/>
              <a:t> | </a:t>
            </a:r>
            <a:r>
              <a:rPr lang="en-US" sz="2400">
                <a:hlinkClick r:id="rId3"/>
              </a:rPr>
              <a:t>jasmine1.engel@famu.edu</a:t>
            </a:r>
            <a:r>
              <a:rPr lang="en-US" sz="240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47C16-6161-4852-2644-52BB03A15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5F5D1B-A38A-443E-852F-0F4837C7DC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39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5010-A5D3-495D-91E0-F3573675274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noFill/>
            <a:prstDash val="sysDot"/>
          </a:ln>
        </p:spPr>
        <p:txBody>
          <a:bodyPr/>
          <a:lstStyle/>
          <a:p>
            <a:r>
              <a:rPr lang="en-US" dirty="0">
                <a:latin typeface="+mn-lt"/>
              </a:rPr>
              <a:t>Project Introduction 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6B21E461-195C-B734-3FE4-1321D716424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268964" y="1687076"/>
            <a:ext cx="4541286" cy="3984902"/>
          </a:xfrm>
        </p:spPr>
        <p:txBody>
          <a:bodyPr/>
          <a:lstStyle/>
          <a:p>
            <a:r>
              <a:rPr lang="en-US" sz="2400" b="1" dirty="0"/>
              <a:t>Legacy Management History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Manages post-closure responsibilities at remediated sites, ensuring long-term protection </a:t>
            </a:r>
          </a:p>
          <a:p>
            <a:endParaRPr lang="en-US" sz="2000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62A47978-190B-F393-8576-D40419ABB95C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621365" y="1687076"/>
            <a:ext cx="4789585" cy="4000500"/>
          </a:xfrm>
        </p:spPr>
        <p:txBody>
          <a:bodyPr/>
          <a:lstStyle/>
          <a:p>
            <a:r>
              <a:rPr lang="en-US" sz="2400" b="1" dirty="0"/>
              <a:t>Enhanced Cover Application Project (ECAP)</a:t>
            </a: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en-US" sz="2000" dirty="0"/>
              <a:t>Goal: Improve the hydrological performance and sustainability of disposal cell covers </a:t>
            </a:r>
          </a:p>
          <a:p>
            <a:r>
              <a:rPr lang="en-US" sz="2400" b="1" dirty="0"/>
              <a:t>Evapotranspiration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Plants aid in keeping pore water from percolation deep into the ground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099DC-D262-91DB-69FB-7D28188C036A}"/>
              </a:ext>
            </a:extLst>
          </p:cNvPr>
          <p:cNvSpPr txBox="1"/>
          <p:nvPr/>
        </p:nvSpPr>
        <p:spPr>
          <a:xfrm>
            <a:off x="1268964" y="3728711"/>
            <a:ext cx="4889580" cy="1569660"/>
          </a:xfrm>
          <a:prstGeom prst="rect">
            <a:avLst/>
          </a:prstGeom>
          <a:solidFill>
            <a:srgbClr val="0E113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Goal:</a:t>
            </a:r>
            <a:r>
              <a:rPr lang="en-US" sz="2400" dirty="0">
                <a:solidFill>
                  <a:schemeClr val="bg1"/>
                </a:solidFill>
              </a:rPr>
              <a:t> Minimize percolation of precipitation through disposal cell covers using a cover enhancement approach.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114D4F54-D4C4-8592-FAA7-19897FCFF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</p:spPr>
        <p:txBody>
          <a:bodyPr/>
          <a:lstStyle/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37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358126-D3CD-6DFF-3CC7-1BA743A2F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en-US" sz="2000" b="1" dirty="0"/>
              <a:t>Grand Junction Disposal Site (GJDS)</a:t>
            </a:r>
          </a:p>
          <a:p>
            <a:pPr lvl="1"/>
            <a:r>
              <a:rPr lang="en-US" sz="1800" dirty="0"/>
              <a:t>Test site since 2008, proven success with three cover enhancement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0D00-9CA0-5562-3E7C-A049DFF75B8D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96000" y="1371600"/>
            <a:ext cx="3016250" cy="475456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/>
              <a:t>Rifle Disposal Site</a:t>
            </a:r>
          </a:p>
          <a:p>
            <a:pPr lvl="1"/>
            <a:r>
              <a:rPr lang="en-US" sz="1800" dirty="0"/>
              <a:t>Higher elevation </a:t>
            </a:r>
          </a:p>
          <a:p>
            <a:pPr lvl="1"/>
            <a:r>
              <a:rPr lang="en-US" sz="1800" dirty="0"/>
              <a:t>Capped in 1996</a:t>
            </a:r>
          </a:p>
          <a:p>
            <a:pPr lvl="1"/>
            <a:r>
              <a:rPr lang="en-US" sz="1800" dirty="0"/>
              <a:t>Facing excessive </a:t>
            </a:r>
            <a:br>
              <a:rPr lang="en-US" sz="1800" dirty="0"/>
            </a:br>
            <a:r>
              <a:rPr lang="en-US" sz="1800" dirty="0"/>
              <a:t>water infiltration </a:t>
            </a:r>
          </a:p>
          <a:p>
            <a:pPr lvl="1"/>
            <a:r>
              <a:rPr lang="en-US" sz="1800" dirty="0"/>
              <a:t>Immediate remedy = </a:t>
            </a:r>
            <a:br>
              <a:rPr lang="en-US" sz="1800" dirty="0"/>
            </a:br>
            <a:r>
              <a:rPr lang="en-US" sz="1800" dirty="0"/>
              <a:t>pump and evaporate</a:t>
            </a:r>
          </a:p>
          <a:p>
            <a:pPr lvl="1"/>
            <a:r>
              <a:rPr lang="en-US" sz="1800" dirty="0"/>
              <a:t>Long-term remedy = </a:t>
            </a:r>
            <a:br>
              <a:rPr lang="en-US" sz="1800" dirty="0"/>
            </a:br>
            <a:r>
              <a:rPr lang="en-US" sz="1800" dirty="0"/>
              <a:t>cover enhancements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58FEF6-85AD-D480-D220-5E5B46B4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</p:spPr>
        <p:txBody>
          <a:bodyPr/>
          <a:lstStyle/>
          <a:p>
            <a:r>
              <a:rPr lang="en-US" dirty="0"/>
              <a:t>Location Background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52C8A-559D-550D-0F66-F3FC94CAC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</p:spPr>
        <p:txBody>
          <a:bodyPr/>
          <a:lstStyle/>
          <a:p>
            <a:fld id="{A5AB53F2-1F7C-487E-8143-01417D3DC9C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 descr="A rocky area with a mountain in the background&#10;&#10;Description automatically generated">
            <a:extLst>
              <a:ext uri="{FF2B5EF4-FFF2-40B4-BE49-F238E27FC236}">
                <a16:creationId xmlns:a16="http://schemas.microsoft.com/office/drawing/2014/main" id="{D732332E-28D7-699D-228E-2CEC5119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822" y="2708589"/>
            <a:ext cx="2500778" cy="33343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 descr="A rocky landscape with blue sky&#10;&#10;Description automatically generated">
            <a:extLst>
              <a:ext uri="{FF2B5EF4-FFF2-40B4-BE49-F238E27FC236}">
                <a16:creationId xmlns:a16="http://schemas.microsoft.com/office/drawing/2014/main" id="{97AEB1A8-10CA-3F9B-0948-91A97340C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60" y="2708589"/>
            <a:ext cx="2500778" cy="33343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05A98F-4EE9-4A14-92C2-F48BB47C29D1}"/>
              </a:ext>
            </a:extLst>
          </p:cNvPr>
          <p:cNvSpPr txBox="1"/>
          <p:nvPr/>
        </p:nvSpPr>
        <p:spPr>
          <a:xfrm>
            <a:off x="1744560" y="2719081"/>
            <a:ext cx="1027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GJDS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94F5A8-329A-681E-F890-CD5A46AB9EF2}"/>
              </a:ext>
            </a:extLst>
          </p:cNvPr>
          <p:cNvSpPr txBox="1"/>
          <p:nvPr/>
        </p:nvSpPr>
        <p:spPr>
          <a:xfrm>
            <a:off x="9284822" y="2719081"/>
            <a:ext cx="1027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Rifle</a:t>
            </a:r>
          </a:p>
        </p:txBody>
      </p:sp>
    </p:spTree>
    <p:extLst>
      <p:ext uri="{BB962C8B-B14F-4D97-AF65-F5344CB8AC3E}">
        <p14:creationId xmlns:p14="http://schemas.microsoft.com/office/powerpoint/2010/main" val="313033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C9AEC-2349-592A-F709-43E582179BD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>
                <a:latin typeface="+mn-lt"/>
              </a:rPr>
              <a:t>Revegetation Techniques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61C590FF-3C96-A4B3-A292-BCB25A9BCD05}"/>
              </a:ext>
            </a:extLst>
          </p:cNvPr>
          <p:cNvSpPr/>
          <p:nvPr/>
        </p:nvSpPr>
        <p:spPr>
          <a:xfrm>
            <a:off x="2236779" y="2536755"/>
            <a:ext cx="2173705" cy="1953126"/>
          </a:xfrm>
          <a:prstGeom prst="parallelogram">
            <a:avLst/>
          </a:prstGeom>
          <a:solidFill>
            <a:srgbClr val="213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7D6F2B9E-8A11-72FE-62CC-F64E9CD99800}"/>
              </a:ext>
            </a:extLst>
          </p:cNvPr>
          <p:cNvSpPr/>
          <p:nvPr/>
        </p:nvSpPr>
        <p:spPr>
          <a:xfrm>
            <a:off x="4062615" y="2542523"/>
            <a:ext cx="2173705" cy="1953126"/>
          </a:xfrm>
          <a:prstGeom prst="parallelogram">
            <a:avLst/>
          </a:prstGeom>
          <a:solidFill>
            <a:srgbClr val="1A30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D303237C-AC0A-2289-6D59-38B158E1EB38}"/>
              </a:ext>
            </a:extLst>
          </p:cNvPr>
          <p:cNvSpPr/>
          <p:nvPr/>
        </p:nvSpPr>
        <p:spPr>
          <a:xfrm>
            <a:off x="5897725" y="2556712"/>
            <a:ext cx="2173705" cy="1953126"/>
          </a:xfrm>
          <a:prstGeom prst="parallelogram">
            <a:avLst/>
          </a:prstGeom>
          <a:solidFill>
            <a:srgbClr val="1426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CE6B2B14-F9F6-BE67-BD28-EA8FA4C46816}"/>
              </a:ext>
            </a:extLst>
          </p:cNvPr>
          <p:cNvSpPr/>
          <p:nvPr/>
        </p:nvSpPr>
        <p:spPr>
          <a:xfrm>
            <a:off x="7723246" y="2556712"/>
            <a:ext cx="2173705" cy="1953126"/>
          </a:xfrm>
          <a:prstGeom prst="parallelogram">
            <a:avLst/>
          </a:prstGeom>
          <a:solidFill>
            <a:srgbClr val="0D19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54F0B80-DF5E-1DF5-C3BB-4884B38948CA}"/>
              </a:ext>
            </a:extLst>
          </p:cNvPr>
          <p:cNvSpPr/>
          <p:nvPr/>
        </p:nvSpPr>
        <p:spPr>
          <a:xfrm>
            <a:off x="9558356" y="2556712"/>
            <a:ext cx="2173705" cy="1953126"/>
          </a:xfrm>
          <a:prstGeom prst="parallelogram">
            <a:avLst/>
          </a:prstGeom>
          <a:solidFill>
            <a:srgbClr val="1217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2A8CFF4-3329-610D-A6A0-56ED3F7286BA}"/>
              </a:ext>
            </a:extLst>
          </p:cNvPr>
          <p:cNvSpPr txBox="1">
            <a:spLocks/>
          </p:cNvSpPr>
          <p:nvPr/>
        </p:nvSpPr>
        <p:spPr>
          <a:xfrm>
            <a:off x="2454308" y="2984156"/>
            <a:ext cx="1738645" cy="1160344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None/>
              <a:defRPr sz="1800" b="1" kern="1200">
                <a:solidFill>
                  <a:schemeClr val="bg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3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2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1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2. Hydroseeding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F25FF59-3551-B0FC-E4C0-01F0C4AF728D}"/>
              </a:ext>
            </a:extLst>
          </p:cNvPr>
          <p:cNvSpPr txBox="1">
            <a:spLocks/>
          </p:cNvSpPr>
          <p:nvPr/>
        </p:nvSpPr>
        <p:spPr>
          <a:xfrm>
            <a:off x="4284854" y="2982299"/>
            <a:ext cx="1738645" cy="1160344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None/>
              <a:defRPr sz="1800" b="1" kern="1200">
                <a:solidFill>
                  <a:schemeClr val="bg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3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2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1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</a:t>
            </a:r>
            <a:br>
              <a:rPr lang="en-US" dirty="0"/>
            </a:br>
            <a:r>
              <a:rPr lang="en-US" dirty="0"/>
              <a:t>Species selection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689ED29-469B-7A6F-91B6-FF1EB2084356}"/>
              </a:ext>
            </a:extLst>
          </p:cNvPr>
          <p:cNvSpPr txBox="1">
            <a:spLocks/>
          </p:cNvSpPr>
          <p:nvPr/>
        </p:nvSpPr>
        <p:spPr>
          <a:xfrm>
            <a:off x="6133489" y="2953103"/>
            <a:ext cx="1738645" cy="1160344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None/>
              <a:defRPr sz="1800" b="1" kern="1200">
                <a:solidFill>
                  <a:schemeClr val="bg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3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2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1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4.</a:t>
            </a:r>
            <a:br>
              <a:rPr lang="en-US" dirty="0"/>
            </a:br>
            <a:r>
              <a:rPr lang="en-US" dirty="0"/>
              <a:t>Broadcast seeding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D66FE19-7940-DAC7-D847-DE167A5F2866}"/>
              </a:ext>
            </a:extLst>
          </p:cNvPr>
          <p:cNvSpPr txBox="1">
            <a:spLocks/>
          </p:cNvSpPr>
          <p:nvPr/>
        </p:nvSpPr>
        <p:spPr>
          <a:xfrm>
            <a:off x="7958991" y="2953103"/>
            <a:ext cx="1738645" cy="1160344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None/>
              <a:defRPr sz="1800" b="1" kern="1200">
                <a:solidFill>
                  <a:schemeClr val="bg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3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2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1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5. </a:t>
            </a:r>
            <a:br>
              <a:rPr lang="en-US" dirty="0"/>
            </a:br>
            <a:r>
              <a:rPr lang="en-US" dirty="0"/>
              <a:t>Transplanting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87F9707-92FF-C897-2BCA-FDA7B7AE8874}"/>
              </a:ext>
            </a:extLst>
          </p:cNvPr>
          <p:cNvSpPr txBox="1">
            <a:spLocks/>
          </p:cNvSpPr>
          <p:nvPr/>
        </p:nvSpPr>
        <p:spPr>
          <a:xfrm>
            <a:off x="9836916" y="2953103"/>
            <a:ext cx="1738645" cy="1160344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None/>
              <a:defRPr sz="1800" b="1" kern="1200">
                <a:solidFill>
                  <a:schemeClr val="bg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3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2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1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6.</a:t>
            </a:r>
            <a:br>
              <a:rPr lang="en-US" dirty="0"/>
            </a:br>
            <a:r>
              <a:rPr lang="en-US" dirty="0"/>
              <a:t>Monitoring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D22D12F6-CEB3-9D19-3E8F-0889B37B21A5}"/>
              </a:ext>
            </a:extLst>
          </p:cNvPr>
          <p:cNvSpPr/>
          <p:nvPr/>
        </p:nvSpPr>
        <p:spPr>
          <a:xfrm>
            <a:off x="406400" y="2530987"/>
            <a:ext cx="2173705" cy="1953126"/>
          </a:xfrm>
          <a:prstGeom prst="parallelogram">
            <a:avLst/>
          </a:prstGeom>
          <a:solidFill>
            <a:srgbClr val="294D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FCCC375-0C93-5C45-A745-EDBDCAC01D2D}"/>
              </a:ext>
            </a:extLst>
          </p:cNvPr>
          <p:cNvSpPr txBox="1">
            <a:spLocks/>
          </p:cNvSpPr>
          <p:nvPr/>
        </p:nvSpPr>
        <p:spPr>
          <a:xfrm>
            <a:off x="537093" y="2953103"/>
            <a:ext cx="1738645" cy="1160344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None/>
              <a:defRPr sz="1800" b="1" kern="1200">
                <a:solidFill>
                  <a:schemeClr val="bg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3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2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1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 </a:t>
            </a:r>
            <a:br>
              <a:rPr lang="en-US" dirty="0"/>
            </a:br>
            <a:r>
              <a:rPr lang="en-US" dirty="0"/>
              <a:t>Adaptive vegetation management</a:t>
            </a:r>
          </a:p>
        </p:txBody>
      </p:sp>
      <p:sp>
        <p:nvSpPr>
          <p:cNvPr id="30" name="Slide Number Placeholder 9">
            <a:extLst>
              <a:ext uri="{FF2B5EF4-FFF2-40B4-BE49-F238E27FC236}">
                <a16:creationId xmlns:a16="http://schemas.microsoft.com/office/drawing/2014/main" id="{A8CA61B8-D7F2-F196-DB85-8E545496F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</p:spPr>
        <p:txBody>
          <a:bodyPr/>
          <a:lstStyle/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2900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rocks and plants&#10;&#10;Description automatically generated">
            <a:extLst>
              <a:ext uri="{FF2B5EF4-FFF2-40B4-BE49-F238E27FC236}">
                <a16:creationId xmlns:a16="http://schemas.microsoft.com/office/drawing/2014/main" id="{B60657DF-4C8F-C0BE-88CC-FFACC1FCD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7866" y="3411464"/>
            <a:ext cx="5688168" cy="4291012"/>
          </a:xfrm>
          <a:prstGeom prst="rect">
            <a:avLst/>
          </a:prstGeom>
          <a:ln w="57150"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241455-F629-FC49-23A2-C7E1072A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dirty="0"/>
              <a:t>1. Adaptive Vegetation Management  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5A8BDB-D195-073C-5776-EA33738BCF8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7213600" cy="457200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b="1" dirty="0"/>
              <a:t>GJDS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GJDS test pad showed 10-12% vegetation cover within </a:t>
            </a:r>
            <a:br>
              <a:rPr lang="en-US" sz="2000" dirty="0"/>
            </a:br>
            <a:r>
              <a:rPr lang="en-US" sz="2000" dirty="0"/>
              <a:t>6 years = 93% reduction in percolation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Slow initial growth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 </a:t>
            </a:r>
            <a:r>
              <a:rPr lang="en-US" sz="1050" dirty="0"/>
              <a:t> </a:t>
            </a:r>
            <a:endParaRPr lang="en-US" sz="1200" dirty="0"/>
          </a:p>
          <a:p>
            <a:r>
              <a:rPr lang="en-US" b="1" dirty="0"/>
              <a:t>Rifle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Benefits  </a:t>
            </a:r>
          </a:p>
          <a:p>
            <a:pPr marL="91916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Proven success at GJDS </a:t>
            </a:r>
          </a:p>
          <a:p>
            <a:pPr marL="91916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Cost effective and sustainable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Challenges</a:t>
            </a:r>
          </a:p>
          <a:p>
            <a:pPr marL="91916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Large void space in riprap may limit plant establishment </a:t>
            </a:r>
          </a:p>
          <a:p>
            <a:pPr marL="91916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Slower process due to limited natural soil accumulation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A bush in a rocky area">
            <a:extLst>
              <a:ext uri="{FF2B5EF4-FFF2-40B4-BE49-F238E27FC236}">
                <a16:creationId xmlns:a16="http://schemas.microsoft.com/office/drawing/2014/main" id="{D2624E25-9690-241D-1192-80B3844B75A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r="3073"/>
          <a:stretch/>
        </p:blipFill>
        <p:spPr>
          <a:xfrm>
            <a:off x="7900988" y="0"/>
            <a:ext cx="4291012" cy="3429000"/>
          </a:xfrm>
          <a:ln w="5715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B39FF0-DFF1-BA5B-742F-1B4D883381CE}"/>
              </a:ext>
            </a:extLst>
          </p:cNvPr>
          <p:cNvSpPr txBox="1"/>
          <p:nvPr/>
        </p:nvSpPr>
        <p:spPr>
          <a:xfrm>
            <a:off x="7906444" y="0"/>
            <a:ext cx="4291012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 err="1"/>
              <a:t>Fourwing</a:t>
            </a:r>
            <a:r>
              <a:rPr lang="en-US" sz="1600" dirty="0"/>
              <a:t> Saltbush — one plant produced about 10 new plants, adding organic material and seeds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A41795-B798-96FD-2532-59C2D394F94C}"/>
              </a:ext>
            </a:extLst>
          </p:cNvPr>
          <p:cNvSpPr txBox="1"/>
          <p:nvPr/>
        </p:nvSpPr>
        <p:spPr>
          <a:xfrm>
            <a:off x="7910513" y="6553200"/>
            <a:ext cx="4291012" cy="33855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/>
              <a:t>Natural soil accumulation </a:t>
            </a:r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44F64220-5642-D85A-D87B-56A2FC517B58}"/>
              </a:ext>
            </a:extLst>
          </p:cNvPr>
          <p:cNvSpPr txBox="1">
            <a:spLocks/>
          </p:cNvSpPr>
          <p:nvPr/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00230B3-7374-E847-8B17-66836C494C76}" type="slidenum">
              <a:rPr lang="en-US" sz="900" smtClean="0"/>
              <a:pPr>
                <a:defRPr/>
              </a:pPr>
              <a:t>5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5136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watering plants in a desert&#10;&#10;Description automatically generated">
            <a:extLst>
              <a:ext uri="{FF2B5EF4-FFF2-40B4-BE49-F238E27FC236}">
                <a16:creationId xmlns:a16="http://schemas.microsoft.com/office/drawing/2014/main" id="{514C6F61-D7AA-264D-4CCC-9F005D132F6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5" b="42512"/>
          <a:stretch/>
        </p:blipFill>
        <p:spPr>
          <a:xfrm>
            <a:off x="-12030" y="9624"/>
            <a:ext cx="12191999" cy="3254642"/>
          </a:xfrm>
          <a:ln w="28575"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AA744FB-E9EB-F580-C6C1-FFFF4F9D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2. Hydroseeding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34517-191B-D0D8-43CC-280AC9F2D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AB53F2-1F7C-487E-8143-01417D3DC9C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119C5-AD83-4871-4928-87B837DC3DD2}"/>
              </a:ext>
            </a:extLst>
          </p:cNvPr>
          <p:cNvSpPr txBox="1"/>
          <p:nvPr/>
        </p:nvSpPr>
        <p:spPr>
          <a:xfrm>
            <a:off x="483362" y="3593735"/>
            <a:ext cx="4653322" cy="21544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595959"/>
                </a:solidFill>
              </a:rPr>
              <a:t>GJDS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595959"/>
                </a:solidFill>
              </a:rPr>
              <a:t>Easy to apply</a:t>
            </a:r>
          </a:p>
          <a:p>
            <a:pPr marL="342900" indent="-342900">
              <a:spcAft>
                <a:spcPts val="600"/>
              </a:spcAft>
              <a:buFont typeface="Arial" panose="05000000000000000000" pitchFamily="2" charset="2"/>
              <a:buChar char="•"/>
            </a:pPr>
            <a:r>
              <a:rPr lang="en-US" dirty="0">
                <a:solidFill>
                  <a:srgbClr val="595959"/>
                </a:solidFill>
              </a:rPr>
              <a:t>Low revegetation success rate</a:t>
            </a:r>
          </a:p>
          <a:p>
            <a:pPr marL="342900" indent="-342900">
              <a:spcAft>
                <a:spcPts val="600"/>
              </a:spcAft>
              <a:buFont typeface="Arial" panose="05000000000000000000" pitchFamily="2" charset="2"/>
              <a:buChar char="•"/>
            </a:pPr>
            <a:r>
              <a:rPr lang="en-US" dirty="0">
                <a:solidFill>
                  <a:srgbClr val="595959"/>
                </a:solidFill>
              </a:rPr>
              <a:t>One plant over ~ half acre test area</a:t>
            </a:r>
          </a:p>
          <a:p>
            <a:pPr marL="342900" indent="-342900">
              <a:buFont typeface="Arial" panose="05000000000000000000" pitchFamily="2" charset="2"/>
              <a:buChar char="•"/>
            </a:pPr>
            <a:endParaRPr lang="en-US" sz="2000" b="1" dirty="0">
              <a:solidFill>
                <a:srgbClr val="595959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</p:txBody>
      </p:sp>
      <p:pic>
        <p:nvPicPr>
          <p:cNvPr id="11" name="Picture 10" descr="A picture containing rock, outdoor, rocky, nature&#10;&#10;Description automatically generated">
            <a:extLst>
              <a:ext uri="{FF2B5EF4-FFF2-40B4-BE49-F238E27FC236}">
                <a16:creationId xmlns:a16="http://schemas.microsoft.com/office/drawing/2014/main" id="{96E406FA-E024-9030-51F2-9E1AF0A4D8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73" t="609" r="3245" b="1179"/>
          <a:stretch/>
        </p:blipFill>
        <p:spPr>
          <a:xfrm>
            <a:off x="9849958" y="-17949"/>
            <a:ext cx="2342042" cy="3282215"/>
          </a:xfrm>
          <a:prstGeom prst="rect">
            <a:avLst/>
          </a:prstGeom>
          <a:ln w="2857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7B180C-7179-6639-BCC9-6CFDB09A0781}"/>
              </a:ext>
            </a:extLst>
          </p:cNvPr>
          <p:cNvSpPr txBox="1"/>
          <p:nvPr/>
        </p:nvSpPr>
        <p:spPr>
          <a:xfrm>
            <a:off x="6060226" y="3593735"/>
            <a:ext cx="495107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595959"/>
                </a:solidFill>
              </a:rPr>
              <a:t>Rifle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</a:rPr>
              <a:t>Benefits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595959"/>
                </a:solidFill>
              </a:rPr>
              <a:t>Easy application 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595959"/>
                </a:solidFill>
              </a:rPr>
              <a:t>Potential success on the rounded riprap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</a:rPr>
              <a:t>Challenges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</a:rPr>
              <a:t>Poor results in arid environments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595959"/>
                </a:solidFill>
              </a:rPr>
              <a:t>Expensive</a:t>
            </a:r>
          </a:p>
          <a:p>
            <a:endParaRPr lang="en-US" sz="2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41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768F0-F451-B382-2F62-B40F1AA0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Species Selection</a:t>
            </a:r>
          </a:p>
        </p:txBody>
      </p:sp>
      <p:pic>
        <p:nvPicPr>
          <p:cNvPr id="5" name="Content Placeholder 4" descr="A diagram of different stages of evolution&#10;&#10;Description automatically generated">
            <a:extLst>
              <a:ext uri="{FF2B5EF4-FFF2-40B4-BE49-F238E27FC236}">
                <a16:creationId xmlns:a16="http://schemas.microsoft.com/office/drawing/2014/main" id="{D3747D23-E30B-27D9-00F5-7CE572095DB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388686"/>
            <a:ext cx="5689600" cy="38632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5642F-856C-DF12-BD26-8F64B32AC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AB53F2-1F7C-487E-8143-01417D3DC9C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4D9EE-4448-B635-BC21-DAEC10AE396F}"/>
              </a:ext>
            </a:extLst>
          </p:cNvPr>
          <p:cNvSpPr txBox="1"/>
          <p:nvPr/>
        </p:nvSpPr>
        <p:spPr>
          <a:xfrm>
            <a:off x="6646501" y="5345004"/>
            <a:ext cx="499499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595959"/>
                </a:solidFill>
              </a:rPr>
              <a:t>Species selected for revegetation techniques are designed to mimic and speed up natural succession</a:t>
            </a:r>
          </a:p>
          <a:p>
            <a:pPr algn="ctr"/>
            <a:endParaRPr lang="en-US" sz="1600" dirty="0">
              <a:solidFill>
                <a:srgbClr val="59595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151E6-F2AE-082D-9259-BCC557325874}"/>
              </a:ext>
            </a:extLst>
          </p:cNvPr>
          <p:cNvSpPr txBox="1"/>
          <p:nvPr/>
        </p:nvSpPr>
        <p:spPr>
          <a:xfrm>
            <a:off x="717176" y="1234629"/>
            <a:ext cx="5293100" cy="47628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2000" b="1" dirty="0">
                <a:solidFill>
                  <a:srgbClr val="595959"/>
                </a:solidFill>
              </a:rPr>
              <a:t>GJDS</a:t>
            </a:r>
          </a:p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595959"/>
                </a:solidFill>
              </a:rPr>
              <a:t>Cover crop </a:t>
            </a:r>
          </a:p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595959"/>
                </a:solidFill>
              </a:rPr>
              <a:t>Early/mid successional species </a:t>
            </a:r>
          </a:p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595959"/>
                </a:solidFill>
              </a:rPr>
              <a:t>Mid/late successional species </a:t>
            </a:r>
          </a:p>
          <a:p>
            <a:pPr>
              <a:spcAft>
                <a:spcPts val="300"/>
              </a:spcAft>
            </a:pPr>
            <a:endParaRPr lang="en-US" sz="2000" dirty="0">
              <a:solidFill>
                <a:srgbClr val="595959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2000" b="1" dirty="0">
                <a:solidFill>
                  <a:srgbClr val="595959"/>
                </a:solidFill>
              </a:rPr>
              <a:t>Rifle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ea typeface="+mn-lt"/>
                <a:cs typeface="+mn-lt"/>
              </a:rPr>
              <a:t>Benefits </a:t>
            </a:r>
            <a:endParaRPr lang="en-US" dirty="0">
              <a:solidFill>
                <a:srgbClr val="595959"/>
              </a:solidFill>
            </a:endParaRPr>
          </a:p>
          <a:p>
            <a:pPr marL="742950" lvl="1" indent="-285750"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595959"/>
                </a:solidFill>
                <a:ea typeface="+mn-lt"/>
                <a:cs typeface="+mn-lt"/>
              </a:rPr>
              <a:t>Natural climate and ecology supports long-lived plant communities </a:t>
            </a:r>
            <a:endParaRPr lang="en-US" dirty="0">
              <a:solidFill>
                <a:srgbClr val="595959"/>
              </a:solidFill>
            </a:endParaRPr>
          </a:p>
          <a:p>
            <a:pPr marL="742950" lvl="1" indent="-285750"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595959"/>
                </a:solidFill>
                <a:ea typeface="+mn-lt"/>
                <a:cs typeface="+mn-lt"/>
              </a:rPr>
              <a:t>GJDS data show plant community matures over time </a:t>
            </a:r>
            <a:endParaRPr lang="en-US" dirty="0">
              <a:solidFill>
                <a:srgbClr val="595959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ea typeface="+mn-lt"/>
                <a:cs typeface="+mn-lt"/>
              </a:rPr>
              <a:t>Challenges </a:t>
            </a:r>
            <a:endParaRPr lang="en-US" dirty="0">
              <a:solidFill>
                <a:srgbClr val="595959"/>
              </a:solidFill>
            </a:endParaRPr>
          </a:p>
          <a:p>
            <a:pPr marL="742950" lvl="1" indent="-285750"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595959"/>
                </a:solidFill>
                <a:ea typeface="+mn-lt"/>
                <a:cs typeface="+mn-lt"/>
              </a:rPr>
              <a:t>Limited aeolian deposition and natural succession </a:t>
            </a:r>
            <a:endParaRPr lang="en-US" dirty="0">
              <a:solidFill>
                <a:srgbClr val="595959"/>
              </a:solidFill>
            </a:endParaRPr>
          </a:p>
          <a:p>
            <a:pPr marL="742950" lvl="1" indent="-285750"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595959"/>
                </a:solidFill>
                <a:ea typeface="+mn-lt"/>
                <a:cs typeface="+mn-lt"/>
              </a:rPr>
              <a:t>Past vegetation management 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CE6B91-7693-8D23-90F3-29C27F64C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4. Broadcast Seeding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D59821-DC34-013F-2515-42F64E0B28E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ea typeface="Microsoft JhengHei"/>
                <a:cs typeface="Arial"/>
              </a:rPr>
              <a:t>GJDS</a:t>
            </a:r>
            <a:endParaRPr lang="en-US" b="1" dirty="0"/>
          </a:p>
          <a:p>
            <a:pPr marL="571500" indent="-342900">
              <a:lnSpc>
                <a:spcPct val="100000"/>
              </a:lnSpc>
              <a:spcAft>
                <a:spcPts val="600"/>
              </a:spcAft>
              <a:buFont typeface="Arial" panose="05000000000000000000" pitchFamily="2" charset="2"/>
              <a:buChar char="•"/>
            </a:pPr>
            <a:r>
              <a:rPr lang="en-US" sz="1800" dirty="0">
                <a:ea typeface="Microsoft JhengHei"/>
                <a:cs typeface="Arial"/>
              </a:rPr>
              <a:t>Cost-effective </a:t>
            </a:r>
            <a:endParaRPr lang="en-US" sz="1800" dirty="0"/>
          </a:p>
          <a:p>
            <a:pPr marL="571500" indent="-342900">
              <a:lnSpc>
                <a:spcPct val="100000"/>
              </a:lnSpc>
              <a:spcAft>
                <a:spcPts val="600"/>
              </a:spcAft>
              <a:buFont typeface="Arial" panose="05000000000000000000" pitchFamily="2" charset="2"/>
              <a:buChar char="•"/>
            </a:pPr>
            <a:r>
              <a:rPr lang="en-US" sz="1800" dirty="0">
                <a:ea typeface="Microsoft JhengHei"/>
                <a:cs typeface="Arial"/>
              </a:rPr>
              <a:t>10 species germinated — 1.5% increase in total foliar cover </a:t>
            </a:r>
            <a:endParaRPr lang="en-US" sz="1800" dirty="0"/>
          </a:p>
          <a:p>
            <a:pPr marL="571500" indent="-342900">
              <a:lnSpc>
                <a:spcPct val="100000"/>
              </a:lnSpc>
              <a:spcAft>
                <a:spcPts val="600"/>
              </a:spcAft>
              <a:buFont typeface="Arial" panose="05000000000000000000" pitchFamily="2" charset="2"/>
              <a:buChar char="•"/>
            </a:pPr>
            <a:r>
              <a:rPr lang="en-US" sz="1800" dirty="0">
                <a:ea typeface="Microsoft JhengHei"/>
                <a:cs typeface="Arial"/>
              </a:rPr>
              <a:t>Slower establishment over multiple seasons </a:t>
            </a:r>
          </a:p>
          <a:p>
            <a:pPr marL="228600">
              <a:lnSpc>
                <a:spcPct val="100000"/>
              </a:lnSpc>
            </a:pPr>
            <a:r>
              <a:rPr lang="en-US" sz="900" dirty="0">
                <a:ea typeface="Microsoft JhengHei"/>
                <a:cs typeface="Arial"/>
              </a:rPr>
              <a:t> </a:t>
            </a:r>
          </a:p>
          <a:p>
            <a:pPr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ea typeface="Microsoft JhengHei"/>
                <a:cs typeface="Arial"/>
              </a:rPr>
              <a:t>Rifle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Microsoft JhengHei"/>
                <a:cs typeface="Arial"/>
              </a:rPr>
              <a:t>Benefits </a:t>
            </a:r>
          </a:p>
          <a:p>
            <a:pPr marL="571500" indent="-342900">
              <a:lnSpc>
                <a:spcPct val="100000"/>
              </a:lnSpc>
              <a:spcAft>
                <a:spcPts val="600"/>
              </a:spcAft>
              <a:buFont typeface="Arial" panose="05000000000000000000" pitchFamily="2" charset="2"/>
              <a:buChar char="•"/>
            </a:pPr>
            <a:r>
              <a:rPr lang="en-US" sz="1600" dirty="0">
                <a:ea typeface="Microsoft JhengHei"/>
                <a:cs typeface="Arial"/>
              </a:rPr>
              <a:t>Better success on rounded riprap — anticipated to establish long-term plant community </a:t>
            </a:r>
            <a:endParaRPr lang="en-US" sz="16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Microsoft JhengHei"/>
                <a:cs typeface="Arial"/>
              </a:rPr>
              <a:t>Challenges </a:t>
            </a:r>
            <a:endParaRPr lang="en-US" sz="1800" dirty="0"/>
          </a:p>
          <a:p>
            <a:pPr marL="571500" indent="-342900">
              <a:lnSpc>
                <a:spcPct val="100000"/>
              </a:lnSpc>
              <a:spcAft>
                <a:spcPts val="600"/>
              </a:spcAft>
              <a:buFont typeface="Arial" panose="05000000000000000000" pitchFamily="2" charset="2"/>
              <a:buChar char="•"/>
            </a:pPr>
            <a:r>
              <a:rPr lang="en-US" sz="1600" dirty="0">
                <a:ea typeface="Microsoft JhengHei"/>
                <a:cs typeface="Arial"/>
              </a:rPr>
              <a:t>Labor intensive and moderately expensive </a:t>
            </a:r>
            <a:endParaRPr lang="en-US" sz="1600" dirty="0"/>
          </a:p>
          <a:p>
            <a:pPr indent="0">
              <a:lnSpc>
                <a:spcPct val="150000"/>
              </a:lnSpc>
              <a:buNone/>
            </a:pPr>
            <a:endParaRPr lang="en-US" sz="2000" u="sng" dirty="0"/>
          </a:p>
          <a:p>
            <a:pPr>
              <a:lnSpc>
                <a:spcPct val="150000"/>
              </a:lnSpc>
              <a:buFont typeface="Arial" panose="05000000000000000000" pitchFamily="2" charset="2"/>
              <a:buChar char="•"/>
            </a:pPr>
            <a:endParaRPr lang="en-US" sz="2400" dirty="0"/>
          </a:p>
          <a:p>
            <a:pPr>
              <a:lnSpc>
                <a:spcPct val="150000"/>
              </a:lnSpc>
              <a:buFont typeface="Arial" panose="05000000000000000000" pitchFamily="2" charset="2"/>
              <a:buChar char="•"/>
            </a:pPr>
            <a:endParaRPr lang="en-US" sz="2400" dirty="0"/>
          </a:p>
          <a:p>
            <a:pPr>
              <a:lnSpc>
                <a:spcPct val="150000"/>
              </a:lnSpc>
              <a:buFont typeface="Arial" panose="05000000000000000000" pitchFamily="2" charset="2"/>
              <a:buChar char="•"/>
            </a:pPr>
            <a:endParaRPr lang="en-US" sz="2400" dirty="0"/>
          </a:p>
          <a:p>
            <a:pPr>
              <a:lnSpc>
                <a:spcPct val="150000"/>
              </a:lnSpc>
              <a:buFont typeface="Arial" panose="05000000000000000000" pitchFamily="2" charset="2"/>
              <a:buChar char="•"/>
            </a:pPr>
            <a:endParaRPr lang="en-US" sz="24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98DA0-3FA7-21EE-8119-6F6C6C2CB7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09DFBF-26B2-627C-754A-4A61332BD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75529-DB3F-19A0-E7C6-B865B6DFBC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61575" y="6394450"/>
            <a:ext cx="2130425" cy="365125"/>
          </a:xfrm>
          <a:prstGeom prst="rect">
            <a:avLst/>
          </a:prstGeom>
        </p:spPr>
        <p:txBody>
          <a:bodyPr/>
          <a:lstStyle/>
          <a:p>
            <a:fld id="{A5AB53F2-1F7C-487E-8143-01417D3DC9C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A picture containing sky, outdoor, rock, nature&#10;&#10;Description automatically generated">
            <a:extLst>
              <a:ext uri="{FF2B5EF4-FFF2-40B4-BE49-F238E27FC236}">
                <a16:creationId xmlns:a16="http://schemas.microsoft.com/office/drawing/2014/main" id="{6E22883C-15FB-EF8A-ACE8-AE5424C66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87" y="-6036"/>
            <a:ext cx="4571999" cy="3428999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 descr="A group of people walking on a rocky area&#10;&#10;Description automatically generated">
            <a:extLst>
              <a:ext uri="{FF2B5EF4-FFF2-40B4-BE49-F238E27FC236}">
                <a16:creationId xmlns:a16="http://schemas.microsoft.com/office/drawing/2014/main" id="{80EBC2BA-3309-D44A-CFE7-47D4C7246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87" y="3419475"/>
            <a:ext cx="4571999" cy="3429000"/>
          </a:xfrm>
          <a:prstGeom prst="rect">
            <a:avLst/>
          </a:prstGeom>
          <a:ln w="38100">
            <a:noFill/>
          </a:ln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DB96410-798C-5367-F4FA-3A8748962561}"/>
              </a:ext>
            </a:extLst>
          </p:cNvPr>
          <p:cNvSpPr txBox="1">
            <a:spLocks/>
          </p:cNvSpPr>
          <p:nvPr/>
        </p:nvSpPr>
        <p:spPr>
          <a:xfrm>
            <a:off x="152400" y="6477001"/>
            <a:ext cx="30480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00230B3-7374-E847-8B17-66836C494C76}" type="slidenum">
              <a:rPr lang="en-US" sz="900" smtClean="0"/>
              <a:pPr>
                <a:defRPr/>
              </a:pPr>
              <a:t>8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08122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28C72B-16A1-FB53-A209-D95DC805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latin typeface="+mn-lt"/>
                <a:ea typeface="Microsoft JhengHei"/>
                <a:cs typeface="Arial"/>
              </a:rPr>
              <a:t>5. Transplanting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20454-0C86-3FBA-9EF4-9017CA5D716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5975" y="1447800"/>
            <a:ext cx="4984750" cy="1362075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ea typeface="Microsoft JhengHei"/>
                <a:cs typeface="Arial"/>
              </a:rPr>
              <a:t>GJDS</a:t>
            </a:r>
            <a:endParaRPr lang="en-US" sz="2000" b="1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5000000000000000000" pitchFamily="2" charset="2"/>
              <a:buChar char="•"/>
            </a:pPr>
            <a:r>
              <a:rPr lang="en-US" sz="1800" dirty="0">
                <a:ea typeface="Microsoft JhengHei"/>
                <a:cs typeface="Arial"/>
              </a:rPr>
              <a:t>High success rate (64%)</a:t>
            </a:r>
            <a:endParaRPr lang="en-US" sz="18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5000000000000000000" pitchFamily="2" charset="2"/>
              <a:buChar char="•"/>
            </a:pPr>
            <a:r>
              <a:rPr lang="en-US" sz="1800" dirty="0">
                <a:ea typeface="Microsoft JhengHei"/>
                <a:cs typeface="Arial"/>
              </a:rPr>
              <a:t>Quicker establishment </a:t>
            </a:r>
            <a:endParaRPr lang="en-US" sz="1800" dirty="0"/>
          </a:p>
          <a:p>
            <a:pPr>
              <a:lnSpc>
                <a:spcPct val="150000"/>
              </a:lnSpc>
              <a:buFont typeface="Arial" panose="05000000000000000000" pitchFamily="2" charset="2"/>
              <a:buChar char="•"/>
            </a:pPr>
            <a:endParaRPr lang="en-US" sz="2400" dirty="0"/>
          </a:p>
        </p:txBody>
      </p:sp>
      <p:pic>
        <p:nvPicPr>
          <p:cNvPr id="7" name="Content Placeholder 6" descr="A green rock with a black text on it&#10;&#10;Description automatically generated">
            <a:extLst>
              <a:ext uri="{FF2B5EF4-FFF2-40B4-BE49-F238E27FC236}">
                <a16:creationId xmlns:a16="http://schemas.microsoft.com/office/drawing/2014/main" id="{BDF12289-395F-81A5-4032-E9A4E05370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2" b="28372"/>
          <a:stretch/>
        </p:blipFill>
        <p:spPr>
          <a:xfrm>
            <a:off x="4483906" y="3765935"/>
            <a:ext cx="3325788" cy="2402670"/>
          </a:xfrm>
          <a:prstGeom prst="rect">
            <a:avLst/>
          </a:prstGeom>
          <a:ln w="57150">
            <a:noFill/>
          </a:ln>
        </p:spPr>
      </p:pic>
      <p:pic>
        <p:nvPicPr>
          <p:cNvPr id="9" name="Picture 8" descr="A bucket and shovel on rocks&#10;&#10;Description automatically generated">
            <a:extLst>
              <a:ext uri="{FF2B5EF4-FFF2-40B4-BE49-F238E27FC236}">
                <a16:creationId xmlns:a16="http://schemas.microsoft.com/office/drawing/2014/main" id="{819F6C3D-D17A-4850-2F9F-33766F691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1" b="19174"/>
          <a:stretch/>
        </p:blipFill>
        <p:spPr>
          <a:xfrm>
            <a:off x="698016" y="3738544"/>
            <a:ext cx="3325788" cy="2402669"/>
          </a:xfrm>
          <a:prstGeom prst="rect">
            <a:avLst/>
          </a:prstGeom>
          <a:ln w="57150">
            <a:noFill/>
          </a:ln>
        </p:spPr>
      </p:pic>
      <p:pic>
        <p:nvPicPr>
          <p:cNvPr id="6" name="Content Placeholder 4" descr="A group of small objects on rocks&#10;&#10;Description automatically generated">
            <a:extLst>
              <a:ext uri="{FF2B5EF4-FFF2-40B4-BE49-F238E27FC236}">
                <a16:creationId xmlns:a16="http://schemas.microsoft.com/office/drawing/2014/main" id="{C48A3E51-58F9-724A-5EE4-F370F3A6A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96" y="3765936"/>
            <a:ext cx="3325788" cy="2402669"/>
          </a:xfrm>
          <a:prstGeom prst="rect">
            <a:avLst/>
          </a:prstGeom>
          <a:ln w="5715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401548-9D62-9EB8-7F46-A4D414088944}"/>
              </a:ext>
            </a:extLst>
          </p:cNvPr>
          <p:cNvSpPr txBox="1"/>
          <p:nvPr/>
        </p:nvSpPr>
        <p:spPr>
          <a:xfrm>
            <a:off x="6146800" y="1447800"/>
            <a:ext cx="5024452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595959"/>
                </a:solidFill>
                <a:ea typeface="Microsoft JhengHei"/>
                <a:cs typeface="Arial"/>
              </a:rPr>
              <a:t>Rifle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95959"/>
                </a:solidFill>
                <a:ea typeface="Microsoft JhengHei"/>
                <a:cs typeface="Arial"/>
              </a:rPr>
              <a:t>Benefits</a:t>
            </a:r>
            <a:r>
              <a:rPr lang="en-US" sz="2000" dirty="0">
                <a:solidFill>
                  <a:srgbClr val="595959"/>
                </a:solidFill>
                <a:ea typeface="Microsoft JhengHei"/>
                <a:cs typeface="Arial"/>
              </a:rPr>
              <a:t> </a:t>
            </a:r>
          </a:p>
          <a:p>
            <a:pPr marL="919163" lvl="1" indent="-342900">
              <a:spcAft>
                <a:spcPts val="600"/>
              </a:spcAft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  <a:ea typeface="Microsoft JhengHei"/>
                <a:cs typeface="Arial"/>
              </a:rPr>
              <a:t>Speeds up plant community establishment </a:t>
            </a:r>
            <a:endParaRPr lang="en-US" sz="1600" dirty="0">
              <a:solidFill>
                <a:srgbClr val="595959"/>
              </a:solidFill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95959"/>
                </a:solidFill>
                <a:ea typeface="Microsoft JhengHei"/>
                <a:cs typeface="Arial"/>
              </a:rPr>
              <a:t>Challenges</a:t>
            </a:r>
            <a:r>
              <a:rPr lang="en-US" sz="2000" dirty="0">
                <a:solidFill>
                  <a:srgbClr val="595959"/>
                </a:solidFill>
                <a:ea typeface="Microsoft JhengHei"/>
                <a:cs typeface="Arial"/>
              </a:rPr>
              <a:t> </a:t>
            </a:r>
          </a:p>
          <a:p>
            <a:pPr marL="919163" lvl="1" indent="-342900">
              <a:spcAft>
                <a:spcPts val="600"/>
              </a:spcAft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  <a:ea typeface="Microsoft JhengHei"/>
                <a:cs typeface="Arial"/>
              </a:rPr>
              <a:t>Labor intensive </a:t>
            </a:r>
          </a:p>
          <a:p>
            <a:pPr marL="919163" lvl="1" indent="-342900">
              <a:spcAft>
                <a:spcPts val="600"/>
              </a:spcAft>
              <a:buClr>
                <a:srgbClr val="213E9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  <a:ea typeface="Microsoft JhengHei"/>
                <a:cs typeface="Arial"/>
              </a:rPr>
              <a:t>Moderately cost effective </a:t>
            </a:r>
          </a:p>
          <a:p>
            <a:pPr>
              <a:buNone/>
            </a:pPr>
            <a:endParaRPr lang="en-US" dirty="0">
              <a:solidFill>
                <a:srgbClr val="595959"/>
              </a:solidFill>
            </a:endParaRPr>
          </a:p>
          <a:p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2CF073A8-4D4F-828B-112A-C00A17F7F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77001"/>
            <a:ext cx="3048000" cy="244475"/>
          </a:xfrm>
        </p:spPr>
        <p:txBody>
          <a:bodyPr/>
          <a:lstStyle/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732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utreach">
  <a:themeElements>
    <a:clrScheme name="Legacy Management">
      <a:dk1>
        <a:sysClr val="windowText" lastClr="000000"/>
      </a:dk1>
      <a:lt1>
        <a:srgbClr val="FFFFFF"/>
      </a:lt1>
      <a:dk2>
        <a:srgbClr val="19325C"/>
      </a:dk2>
      <a:lt2>
        <a:srgbClr val="FFFFFF"/>
      </a:lt2>
      <a:accent1>
        <a:srgbClr val="316BA3"/>
      </a:accent1>
      <a:accent2>
        <a:srgbClr val="106636"/>
      </a:accent2>
      <a:accent3>
        <a:srgbClr val="F2C10E"/>
      </a:accent3>
      <a:accent4>
        <a:srgbClr val="9D1D20"/>
      </a:accent4>
      <a:accent5>
        <a:srgbClr val="9B84B6"/>
      </a:accent5>
      <a:accent6>
        <a:srgbClr val="E36C09"/>
      </a:accent6>
      <a:hlink>
        <a:srgbClr val="316BA3"/>
      </a:hlink>
      <a:folHlink>
        <a:srgbClr val="9B84B6"/>
      </a:folHlink>
    </a:clrScheme>
    <a:fontScheme name="Legacy Management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 Template 2019" id="{E5A2C408-F381-4D22-A694-89643371B9C3}" vid="{856C326E-FDA5-4393-B24D-0BA5C95D3C02}"/>
    </a:ext>
  </a:extLst>
</a:theme>
</file>

<file path=ppt/theme/theme10.xml><?xml version="1.0" encoding="utf-8"?>
<a:theme xmlns:a="http://schemas.openxmlformats.org/drawingml/2006/main" name="3_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E Powerpoint WIDESCREEN Template - LM REV  -  Read-Only" id="{986B0DB8-1514-41D9-BC08-6AD2541B8E3A}" vid="{6837AB45-E70B-4325-B38F-270A6D88743E}"/>
    </a:ext>
  </a:extLst>
</a:theme>
</file>

<file path=ppt/theme/theme11.xml><?xml version="1.0" encoding="utf-8"?>
<a:theme xmlns:a="http://schemas.openxmlformats.org/drawingml/2006/main" name="4_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E Powerpoint WIDESCREEN Template - LM REV  -  Read-Only" id="{986B0DB8-1514-41D9-BC08-6AD2541B8E3A}" vid="{D54A678B-066F-4718-8AAC-BA6111B05B4F}"/>
    </a:ext>
  </a:extLst>
</a:theme>
</file>

<file path=ppt/theme/theme12.xml><?xml version="1.0" encoding="utf-8"?>
<a:theme xmlns:a="http://schemas.openxmlformats.org/drawingml/2006/main" name="5_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E Powerpoint WIDESCREEN Template - LM REV  -  Read-Only" id="{986B0DB8-1514-41D9-BC08-6AD2541B8E3A}" vid="{5EE74486-73AA-4A7F-99D5-720D04E9D60C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E">
  <a:themeElements>
    <a:clrScheme name="Legacy Management">
      <a:dk1>
        <a:sysClr val="windowText" lastClr="000000"/>
      </a:dk1>
      <a:lt1>
        <a:srgbClr val="FFFFFF"/>
      </a:lt1>
      <a:dk2>
        <a:srgbClr val="19325C"/>
      </a:dk2>
      <a:lt2>
        <a:srgbClr val="FFFFFF"/>
      </a:lt2>
      <a:accent1>
        <a:srgbClr val="316BA3"/>
      </a:accent1>
      <a:accent2>
        <a:srgbClr val="106636"/>
      </a:accent2>
      <a:accent3>
        <a:srgbClr val="F2C10E"/>
      </a:accent3>
      <a:accent4>
        <a:srgbClr val="9D1D20"/>
      </a:accent4>
      <a:accent5>
        <a:srgbClr val="9B84B6"/>
      </a:accent5>
      <a:accent6>
        <a:srgbClr val="E36C09"/>
      </a:accent6>
      <a:hlink>
        <a:srgbClr val="316BA3"/>
      </a:hlink>
      <a:folHlink>
        <a:srgbClr val="9B84B6"/>
      </a:folHlink>
    </a:clrScheme>
    <a:fontScheme name="Legacy Management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 Template 2019" id="{E5A2C408-F381-4D22-A694-89643371B9C3}" vid="{E40BBE41-DD96-4B5E-982C-FA1191D3AEAA}"/>
    </a:ext>
  </a:extLst>
</a:theme>
</file>

<file path=ppt/theme/theme3.xml><?xml version="1.0" encoding="utf-8"?>
<a:theme xmlns:a="http://schemas.openxmlformats.org/drawingml/2006/main" name="LM-LMSP Template Updated_111219">
  <a:themeElements>
    <a:clrScheme name="Legacy Management">
      <a:dk1>
        <a:sysClr val="windowText" lastClr="000000"/>
      </a:dk1>
      <a:lt1>
        <a:srgbClr val="FFFFFF"/>
      </a:lt1>
      <a:dk2>
        <a:srgbClr val="19325C"/>
      </a:dk2>
      <a:lt2>
        <a:srgbClr val="FFFFFF"/>
      </a:lt2>
      <a:accent1>
        <a:srgbClr val="316BA3"/>
      </a:accent1>
      <a:accent2>
        <a:srgbClr val="106636"/>
      </a:accent2>
      <a:accent3>
        <a:srgbClr val="F2C10E"/>
      </a:accent3>
      <a:accent4>
        <a:srgbClr val="9D1D20"/>
      </a:accent4>
      <a:accent5>
        <a:srgbClr val="9B84B6"/>
      </a:accent5>
      <a:accent6>
        <a:srgbClr val="E36C09"/>
      </a:accent6>
      <a:hlink>
        <a:srgbClr val="316BA3"/>
      </a:hlink>
      <a:folHlink>
        <a:srgbClr val="9B84B6"/>
      </a:folHlink>
    </a:clrScheme>
    <a:fontScheme name="Legacy Management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-LMSP Template Updated_111219" id="{186C7B56-4B82-46ED-82AA-66D2B484D693}" vid="{23F78D01-3E07-44B6-9C7D-6AA89E8EFF0A}"/>
    </a:ext>
  </a:extLst>
</a:theme>
</file>

<file path=ppt/theme/theme4.xml><?xml version="1.0" encoding="utf-8"?>
<a:theme xmlns:a="http://schemas.openxmlformats.org/drawingml/2006/main" name="1_DOE">
  <a:themeElements>
    <a:clrScheme name="Legacy Management">
      <a:dk1>
        <a:sysClr val="windowText" lastClr="000000"/>
      </a:dk1>
      <a:lt1>
        <a:srgbClr val="FFFFFF"/>
      </a:lt1>
      <a:dk2>
        <a:srgbClr val="19325C"/>
      </a:dk2>
      <a:lt2>
        <a:srgbClr val="FFFFFF"/>
      </a:lt2>
      <a:accent1>
        <a:srgbClr val="316BA3"/>
      </a:accent1>
      <a:accent2>
        <a:srgbClr val="106636"/>
      </a:accent2>
      <a:accent3>
        <a:srgbClr val="F2C10E"/>
      </a:accent3>
      <a:accent4>
        <a:srgbClr val="9D1D20"/>
      </a:accent4>
      <a:accent5>
        <a:srgbClr val="9B84B6"/>
      </a:accent5>
      <a:accent6>
        <a:srgbClr val="E36C09"/>
      </a:accent6>
      <a:hlink>
        <a:srgbClr val="316BA3"/>
      </a:hlink>
      <a:folHlink>
        <a:srgbClr val="9B84B6"/>
      </a:folHlink>
    </a:clrScheme>
    <a:fontScheme name="Legacy Management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 Template 2019.potx" id="{489C53CC-5B5F-4396-91E5-0C5226A65D7A}" vid="{D6972F14-209E-476B-BC28-86A308D16BC2}"/>
    </a:ext>
  </a:extLst>
</a:theme>
</file>

<file path=ppt/theme/theme5.xml><?xml version="1.0" encoding="utf-8"?>
<a:theme xmlns:a="http://schemas.openxmlformats.org/drawingml/2006/main" name="1_Outreach">
  <a:themeElements>
    <a:clrScheme name="Legacy Management">
      <a:dk1>
        <a:sysClr val="windowText" lastClr="000000"/>
      </a:dk1>
      <a:lt1>
        <a:srgbClr val="FFFFFF"/>
      </a:lt1>
      <a:dk2>
        <a:srgbClr val="19325C"/>
      </a:dk2>
      <a:lt2>
        <a:srgbClr val="FFFFFF"/>
      </a:lt2>
      <a:accent1>
        <a:srgbClr val="316BA3"/>
      </a:accent1>
      <a:accent2>
        <a:srgbClr val="106636"/>
      </a:accent2>
      <a:accent3>
        <a:srgbClr val="F2C10E"/>
      </a:accent3>
      <a:accent4>
        <a:srgbClr val="9D1D20"/>
      </a:accent4>
      <a:accent5>
        <a:srgbClr val="9B84B6"/>
      </a:accent5>
      <a:accent6>
        <a:srgbClr val="E36C09"/>
      </a:accent6>
      <a:hlink>
        <a:srgbClr val="316BA3"/>
      </a:hlink>
      <a:folHlink>
        <a:srgbClr val="9B84B6"/>
      </a:folHlink>
    </a:clrScheme>
    <a:fontScheme name="Legacy Management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 Template 2019" id="{E5A2C408-F381-4D22-A694-89643371B9C3}" vid="{856C326E-FDA5-4393-B24D-0BA5C95D3C02}"/>
    </a:ext>
  </a:extLst>
</a:theme>
</file>

<file path=ppt/theme/theme6.xml><?xml version="1.0" encoding="utf-8"?>
<a:theme xmlns:a="http://schemas.openxmlformats.org/drawingml/2006/main" name="1_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E Powerpoint WIDESCREEN Template - LM REV  -  Read-Only" id="{986B0DB8-1514-41D9-BC08-6AD2541B8E3A}" vid="{DAF97956-74FA-41EC-9476-504BD427EDA5}"/>
    </a:ext>
  </a:extLst>
</a:theme>
</file>

<file path=ppt/theme/theme7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E Powerpoint WIDESCREEN Template - LM REV  -  Read-Only" id="{986B0DB8-1514-41D9-BC08-6AD2541B8E3A}" vid="{B404217A-2634-4BB2-8DAC-D209FC7800DA}"/>
    </a:ext>
  </a:extLst>
</a:theme>
</file>

<file path=ppt/theme/theme8.xml><?xml version="1.0" encoding="utf-8"?>
<a:theme xmlns:a="http://schemas.openxmlformats.org/drawingml/2006/main" name="6_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E Powerpoint WIDESCREEN Template - LM REV  -  Read-Only" id="{986B0DB8-1514-41D9-BC08-6AD2541B8E3A}" vid="{D8115262-A912-4E4E-A611-E519164B8DF5}"/>
    </a:ext>
  </a:extLst>
</a:theme>
</file>

<file path=ppt/theme/theme9.xml><?xml version="1.0" encoding="utf-8"?>
<a:theme xmlns:a="http://schemas.openxmlformats.org/drawingml/2006/main" name="2_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E Powerpoint WIDESCREEN Template - LM REV  -  Read-Only" id="{986B0DB8-1514-41D9-BC08-6AD2541B8E3A}" vid="{77E4A7AC-76A3-45C6-BE0B-658EB1B77B3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25E797-3F47-4EB1-8472-4FF05F61E1BC}">
  <ds:schemaRefs>
    <ds:schemaRef ds:uri="c7bf0c90-0bcb-4fa0-bae4-745c364fcfa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6DD17E-20AC-4D7B-AF62-339E3030FA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D3C92F-0BB1-4722-A71F-C14EF78B62D2}"/>
</file>

<file path=docProps/app.xml><?xml version="1.0" encoding="utf-8"?>
<Properties xmlns="http://schemas.openxmlformats.org/officeDocument/2006/extended-properties" xmlns:vt="http://schemas.openxmlformats.org/officeDocument/2006/docPropsVTypes">
  <Template>LM Template 2019</Template>
  <TotalTime>117</TotalTime>
  <Words>778</Words>
  <Application>Microsoft Office PowerPoint</Application>
  <PresentationFormat>Widescreen</PresentationFormat>
  <Paragraphs>182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Microsoft JhengHei</vt:lpstr>
      <vt:lpstr>-apple-system</vt:lpstr>
      <vt:lpstr>Arial</vt:lpstr>
      <vt:lpstr>Arial Black</vt:lpstr>
      <vt:lpstr>Calibri</vt:lpstr>
      <vt:lpstr>Georgia</vt:lpstr>
      <vt:lpstr>Lato</vt:lpstr>
      <vt:lpstr>STIX Two Text</vt:lpstr>
      <vt:lpstr>Wingdings</vt:lpstr>
      <vt:lpstr>Outreach</vt:lpstr>
      <vt:lpstr>DOE</vt:lpstr>
      <vt:lpstr>LM-LMSP Template Updated_111219</vt:lpstr>
      <vt:lpstr>1_DOE</vt:lpstr>
      <vt:lpstr>1_Outreach</vt:lpstr>
      <vt:lpstr>1_DOE Theme Colors</vt:lpstr>
      <vt:lpstr>DOE Theme Colors</vt:lpstr>
      <vt:lpstr>6_DOE Theme Colors</vt:lpstr>
      <vt:lpstr>2_DOE Theme Colors</vt:lpstr>
      <vt:lpstr>3_DOE Theme Colors</vt:lpstr>
      <vt:lpstr>4_DOE Theme Colors</vt:lpstr>
      <vt:lpstr>5_DOE Theme Colors</vt:lpstr>
      <vt:lpstr>Evaluating Revegetation Techniques for Enhanced Disposal Cell Covers     </vt:lpstr>
      <vt:lpstr>Project Introduction </vt:lpstr>
      <vt:lpstr>Location Background</vt:lpstr>
      <vt:lpstr>Revegetation Techniques</vt:lpstr>
      <vt:lpstr>1. Adaptive Vegetation Management  </vt:lpstr>
      <vt:lpstr>2. Hydroseeding</vt:lpstr>
      <vt:lpstr>3. Species Selection</vt:lpstr>
      <vt:lpstr>4. Broadcast Seeding</vt:lpstr>
      <vt:lpstr>5. Transplanting</vt:lpstr>
      <vt:lpstr>Comparing Costs </vt:lpstr>
      <vt:lpstr>Pore Water Management at Rifle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Tigar, Aaron (CONTR)</dc:creator>
  <cp:lastModifiedBy>Jasmine Engel</cp:lastModifiedBy>
  <cp:revision>105</cp:revision>
  <dcterms:created xsi:type="dcterms:W3CDTF">2019-12-09T18:08:12Z</dcterms:created>
  <dcterms:modified xsi:type="dcterms:W3CDTF">2025-04-08T14:23:08Z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